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41.xml" ContentType="application/vnd.openxmlformats-officedocument.presentationml.tags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6" r:id="rId4"/>
  </p:sldMasterIdLst>
  <p:notesMasterIdLst>
    <p:notesMasterId r:id="rId16"/>
  </p:notesMasterIdLst>
  <p:handoutMasterIdLst>
    <p:handoutMasterId r:id="rId17"/>
  </p:handoutMasterIdLst>
  <p:sldIdLst>
    <p:sldId id="10654" r:id="rId5"/>
    <p:sldId id="10652" r:id="rId6"/>
    <p:sldId id="10653" r:id="rId7"/>
    <p:sldId id="10657" r:id="rId8"/>
    <p:sldId id="10656" r:id="rId9"/>
    <p:sldId id="10642" r:id="rId10"/>
    <p:sldId id="10643" r:id="rId11"/>
    <p:sldId id="10659" r:id="rId12"/>
    <p:sldId id="10658" r:id="rId13"/>
    <p:sldId id="10620" r:id="rId14"/>
    <p:sldId id="361" r:id="rId15"/>
  </p:sldIdLst>
  <p:sldSz cx="12192000" cy="6858000"/>
  <p:notesSz cx="6858000" cy="9144000"/>
  <p:custDataLst>
    <p:tags r:id="rId18"/>
  </p:custDataLst>
  <p:defaultTextStyle>
    <a:defPPr>
      <a:defRPr lang="en-US"/>
    </a:defPPr>
    <a:lvl1pPr algn="l" defTabSz="511175" rtl="0" fontAlgn="base">
      <a:spcBef>
        <a:spcPct val="50000"/>
      </a:spcBef>
      <a:spcAft>
        <a:spcPct val="0"/>
      </a:spcAft>
      <a:defRPr sz="2100" kern="1200">
        <a:solidFill>
          <a:schemeClr val="tx1"/>
        </a:solidFill>
        <a:latin typeface="Arial" pitchFamily="-65" charset="0"/>
        <a:ea typeface="Arial Unicode MS" pitchFamily="-65" charset="0"/>
        <a:cs typeface="Arial Unicode MS" pitchFamily="-65" charset="0"/>
      </a:defRPr>
    </a:lvl1pPr>
    <a:lvl2pPr marL="511175" indent="-191135" algn="l" defTabSz="511175" rtl="0" fontAlgn="base">
      <a:spcBef>
        <a:spcPct val="50000"/>
      </a:spcBef>
      <a:spcAft>
        <a:spcPct val="0"/>
      </a:spcAft>
      <a:defRPr sz="2100" kern="1200">
        <a:solidFill>
          <a:schemeClr val="tx1"/>
        </a:solidFill>
        <a:latin typeface="Arial" pitchFamily="-65" charset="0"/>
        <a:ea typeface="Arial Unicode MS" pitchFamily="-65" charset="0"/>
        <a:cs typeface="Arial Unicode MS" pitchFamily="-65" charset="0"/>
      </a:defRPr>
    </a:lvl2pPr>
    <a:lvl3pPr marL="1023462" indent="-383382" algn="l" defTabSz="511175" rtl="0" fontAlgn="base">
      <a:spcBef>
        <a:spcPct val="50000"/>
      </a:spcBef>
      <a:spcAft>
        <a:spcPct val="0"/>
      </a:spcAft>
      <a:defRPr sz="2100" kern="1200">
        <a:solidFill>
          <a:schemeClr val="tx1"/>
        </a:solidFill>
        <a:latin typeface="Arial" pitchFamily="-65" charset="0"/>
        <a:ea typeface="Arial Unicode MS" pitchFamily="-65" charset="0"/>
        <a:cs typeface="Arial Unicode MS" pitchFamily="-65" charset="0"/>
      </a:defRPr>
    </a:lvl3pPr>
    <a:lvl4pPr marL="1535748" indent="-575628" algn="l" defTabSz="511175" rtl="0" fontAlgn="base">
      <a:spcBef>
        <a:spcPct val="50000"/>
      </a:spcBef>
      <a:spcAft>
        <a:spcPct val="0"/>
      </a:spcAft>
      <a:defRPr sz="2100" kern="1200">
        <a:solidFill>
          <a:schemeClr val="tx1"/>
        </a:solidFill>
        <a:latin typeface="Arial" pitchFamily="-65" charset="0"/>
        <a:ea typeface="Arial Unicode MS" pitchFamily="-65" charset="0"/>
        <a:cs typeface="Arial Unicode MS" pitchFamily="-65" charset="0"/>
      </a:defRPr>
    </a:lvl4pPr>
    <a:lvl5pPr marL="2048034" indent="-767874" algn="l" defTabSz="511175" rtl="0" fontAlgn="base">
      <a:spcBef>
        <a:spcPct val="50000"/>
      </a:spcBef>
      <a:spcAft>
        <a:spcPct val="0"/>
      </a:spcAft>
      <a:defRPr sz="2100" kern="1200">
        <a:solidFill>
          <a:schemeClr val="tx1"/>
        </a:solidFill>
        <a:latin typeface="Arial" pitchFamily="-65" charset="0"/>
        <a:ea typeface="Arial Unicode MS" pitchFamily="-65" charset="0"/>
        <a:cs typeface="Arial Unicode MS" pitchFamily="-65" charset="0"/>
      </a:defRPr>
    </a:lvl5pPr>
    <a:lvl6pPr marL="1600200" algn="l" defTabSz="320040" rtl="0" eaLnBrk="1" latinLnBrk="0" hangingPunct="1">
      <a:defRPr sz="2100" kern="1200">
        <a:solidFill>
          <a:schemeClr val="tx1"/>
        </a:solidFill>
        <a:latin typeface="Arial" pitchFamily="-65" charset="0"/>
        <a:ea typeface="Arial Unicode MS" pitchFamily="-65" charset="0"/>
        <a:cs typeface="Arial Unicode MS" pitchFamily="-65" charset="0"/>
      </a:defRPr>
    </a:lvl6pPr>
    <a:lvl7pPr marL="1920240" algn="l" defTabSz="320040" rtl="0" eaLnBrk="1" latinLnBrk="0" hangingPunct="1">
      <a:defRPr sz="2100" kern="1200">
        <a:solidFill>
          <a:schemeClr val="tx1"/>
        </a:solidFill>
        <a:latin typeface="Arial" pitchFamily="-65" charset="0"/>
        <a:ea typeface="Arial Unicode MS" pitchFamily="-65" charset="0"/>
        <a:cs typeface="Arial Unicode MS" pitchFamily="-65" charset="0"/>
      </a:defRPr>
    </a:lvl7pPr>
    <a:lvl8pPr marL="2240280" algn="l" defTabSz="320040" rtl="0" eaLnBrk="1" latinLnBrk="0" hangingPunct="1">
      <a:defRPr sz="2100" kern="1200">
        <a:solidFill>
          <a:schemeClr val="tx1"/>
        </a:solidFill>
        <a:latin typeface="Arial" pitchFamily="-65" charset="0"/>
        <a:ea typeface="Arial Unicode MS" pitchFamily="-65" charset="0"/>
        <a:cs typeface="Arial Unicode MS" pitchFamily="-65" charset="0"/>
      </a:defRPr>
    </a:lvl8pPr>
    <a:lvl9pPr marL="2560320" algn="l" defTabSz="320040" rtl="0" eaLnBrk="1" latinLnBrk="0" hangingPunct="1">
      <a:defRPr sz="2100" kern="1200">
        <a:solidFill>
          <a:schemeClr val="tx1"/>
        </a:solidFill>
        <a:latin typeface="Arial" pitchFamily="-65" charset="0"/>
        <a:ea typeface="Arial Unicode MS" pitchFamily="-65" charset="0"/>
        <a:cs typeface="Arial Unicode MS" pitchFamily="-65" charset="0"/>
      </a:defRPr>
    </a:lvl9pPr>
  </p:defaultTextStyle>
  <p:extLst>
    <p:ext uri="{EFAFB233-063F-42B5-8137-9DF3F51BA10A}">
      <p15:sldGuideLst xmlns:p15="http://schemas.microsoft.com/office/powerpoint/2012/main">
        <p15:guide id="2" orient="horz" pos="2160" userDrawn="1">
          <p15:clr>
            <a:srgbClr val="A4A3A4"/>
          </p15:clr>
        </p15:guide>
        <p15:guide id="3" orient="horz" pos="240" userDrawn="1">
          <p15:clr>
            <a:srgbClr val="A4A3A4"/>
          </p15:clr>
        </p15:guide>
        <p15:guide id="5" orient="horz" pos="1080" userDrawn="1">
          <p15:clr>
            <a:srgbClr val="A4A3A4"/>
          </p15:clr>
        </p15:guide>
        <p15:guide id="6" orient="horz" pos="1680" userDrawn="1">
          <p15:clr>
            <a:srgbClr val="A4A3A4"/>
          </p15:clr>
        </p15:guide>
        <p15:guide id="9" orient="horz" pos="524" userDrawn="1">
          <p15:clr>
            <a:srgbClr val="A4A3A4"/>
          </p15:clr>
        </p15:guide>
        <p15:guide id="10" pos="7296" userDrawn="1">
          <p15:clr>
            <a:srgbClr val="A4A3A4"/>
          </p15:clr>
        </p15:guide>
        <p15:guide id="11" pos="381" userDrawn="1">
          <p15:clr>
            <a:srgbClr val="A4A3A4"/>
          </p15:clr>
        </p15:guide>
        <p15:guide id="12" pos="3840" userDrawn="1">
          <p15:clr>
            <a:srgbClr val="A4A3A4"/>
          </p15:clr>
        </p15:guide>
        <p15:guide id="13" pos="3771" userDrawn="1">
          <p15:clr>
            <a:srgbClr val="A4A3A4"/>
          </p15:clr>
        </p15:guide>
        <p15:guide id="14" pos="3909" userDrawn="1">
          <p15:clr>
            <a:srgbClr val="A4A3A4"/>
          </p15:clr>
        </p15:guide>
        <p15:guide id="15" pos="4944" userDrawn="1">
          <p15:clr>
            <a:srgbClr val="A4A3A4"/>
          </p15:clr>
        </p15:guide>
        <p15:guide id="16" pos="2592" userDrawn="1">
          <p15:clr>
            <a:srgbClr val="A4A3A4"/>
          </p15:clr>
        </p15:guide>
        <p15:guide id="18" pos="5077" userDrawn="1">
          <p15:clr>
            <a:srgbClr val="A4A3A4"/>
          </p15:clr>
        </p15:guide>
        <p15:guide id="19" pos="272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ynn Butler Bradford" initials="LB" lastIdx="1" clrIdx="0">
    <p:extLst>
      <p:ext uri="{19B8F6BF-5375-455C-9EA6-DF929625EA0E}">
        <p15:presenceInfo xmlns:p15="http://schemas.microsoft.com/office/powerpoint/2012/main" userId="Lynn Butler Bradford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578"/>
    <a:srgbClr val="D9D9D6"/>
    <a:srgbClr val="00B5E2"/>
    <a:srgbClr val="6CC24A"/>
    <a:srgbClr val="FE5000"/>
    <a:srgbClr val="EB6FBD"/>
    <a:srgbClr val="C8102E"/>
    <a:srgbClr val="1E22AA"/>
    <a:srgbClr val="C800A1"/>
    <a:srgbClr val="00A3A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154974A-BEED-4D04-B161-A58792DA6862}" v="120" dt="2021-11-06T21:08:07.550"/>
    <p1510:client id="{02EEE77E-C85C-4F17-8E02-E8EBCA5ABD3A}" v="390" dt="2021-11-06T18:00:38.282"/>
    <p1510:client id="{06C34C46-06C2-46C2-A738-6CA76EC13458}" v="28" dt="2021-11-07T14:54:42.586"/>
    <p1510:client id="{0A423EAB-0888-46C5-99D7-74CEC2465FAE}" v="51" dt="2021-11-07T15:18:13.682"/>
    <p1510:client id="{0F17019A-9C11-44EE-B071-3DE28D83CF15}" v="539" dt="2021-11-07T01:48:58.586"/>
    <p1510:client id="{0FF05D6C-1718-4EC4-B1D9-1769DA4B2CE2}" v="51" dt="2021-11-07T10:05:43.034"/>
    <p1510:client id="{16BEAEF6-AE63-48E2-A6C7-2BA66408EC1F}" v="34" dt="2021-11-06T17:15:32.297"/>
    <p1510:client id="{2000342B-0D75-4232-A66F-D296BB44BC93}" v="1991" dt="2021-11-07T10:01:08.162"/>
    <p1510:client id="{2EB2671D-BEEE-456C-A2FC-0716310F3EA1}" v="441" dt="2021-11-06T17:26:27.225"/>
    <p1510:client id="{3EB3CB7C-8AEC-49D8-93D6-4BCDAB855ECB}" v="226" dt="2021-11-07T15:44:39.047"/>
    <p1510:client id="{45149F12-71A1-489A-8081-39CAFC96D494}" v="15" dt="2021-11-07T04:16:15.574"/>
    <p1510:client id="{4C6936C6-456B-402D-B14A-C09023B96561}" v="37" dt="2021-11-07T17:43:19.396"/>
    <p1510:client id="{53DD737A-D8E7-4939-AFF3-E37CE212AA17}" v="1003" dt="2021-11-07T14:27:06.339"/>
    <p1510:client id="{57B6AED4-5DE5-4F05-BA1D-1946429A8E55}" v="114" dt="2021-11-07T03:53:02.494"/>
    <p1510:client id="{5A11B4FF-CD3E-4270-9070-86CA4A7F37AA}" v="1" dt="2021-11-07T13:37:43.108"/>
    <p1510:client id="{5A80DD85-9ACD-4F76-99C3-EB96754ABBF2}" v="53" dt="2021-11-07T04:24:02.995"/>
    <p1510:client id="{6564932A-8921-46B7-A52B-9175D814ABAC}" v="297" dt="2021-11-07T16:45:33.269"/>
    <p1510:client id="{691F866F-9A5D-438E-B4E1-452540DDE85F}" v="141" dt="2021-11-07T03:12:46.149"/>
    <p1510:client id="{6A28D632-C28C-41BA-9DD7-35666C7A879D}" v="209" dt="2021-11-06T20:58:38.043"/>
    <p1510:client id="{7056F2A5-B55F-442F-A115-044B5FD9B2FC}" v="16" dt="2021-11-06T17:05:46.361"/>
    <p1510:client id="{71205D7F-4595-442E-B78C-767AD719BF70}" v="1" dt="2021-11-06T20:00:19.221"/>
    <p1510:client id="{76C82A97-3771-429B-BC63-292831040D2D}" v="693" dt="2021-11-06T19:38:12.606"/>
    <p1510:client id="{7B0DCF1C-1BE3-4886-9F68-313DD5A9C6FB}" v="383" dt="2021-11-06T18:48:47.657"/>
    <p1510:client id="{7B25BF4F-E7D3-4B26-8836-6E61A5EEC97B}" v="16" dt="2021-11-07T14:39:18.943"/>
    <p1510:client id="{8015ABC8-D5F3-4648-80D2-C6D60777A577}" v="6" dt="2021-11-07T13:44:12.419"/>
    <p1510:client id="{8A7B8311-21E1-449C-BF62-498A5C6F55F3}" v="4" dt="2021-11-07T15:16:41.963"/>
    <p1510:client id="{9A5E49F8-17D2-4F00-A3E2-259E76D299BA}" v="180" dt="2021-11-06T18:27:39.293"/>
    <p1510:client id="{A0647A99-4483-43A5-8B17-BBD1589A6F6F}" v="209" dt="2021-11-07T16:04:19.294"/>
    <p1510:client id="{A0F2669F-5EED-4249-A034-A3F391DBCC52}" v="173" dt="2021-11-07T15:23:35.109"/>
    <p1510:client id="{A46E90D9-7F6F-47A3-87F8-68E8F682BE5A}" v="1" dt="2021-11-06T20:34:29.965"/>
    <p1510:client id="{ACB9A4AA-6E90-4F03-B755-E0F40317C81B}" v="145" dt="2021-11-07T07:35:35.034"/>
    <p1510:client id="{AE6B4D67-FA38-4D3F-95DC-FCFF42ED3B71}" v="130" dt="2021-11-07T16:04:20.363"/>
    <p1510:client id="{AF072728-0F2A-4850-B04D-F2271C67489E}" v="22" dt="2021-11-06T22:22:34.280"/>
    <p1510:client id="{CADA0DB2-8771-4696-9B11-8FB8F4B70965}" v="4" dt="2021-11-07T14:41:11.779"/>
    <p1510:client id="{D5770318-C89C-4A7C-8135-2444C4CF9E28}" v="7" dt="2021-11-07T15:15:59.589"/>
    <p1510:client id="{E63A97F6-C78B-4B93-A5D0-63CB8E5C8088}" v="37" dt="2021-11-06T18:57:54.944"/>
  </p1510:revLst>
</p1510:revInfo>
</file>

<file path=ppt/tableStyles.xml><?xml version="1.0" encoding="utf-8"?>
<a:tblStyleLst xmlns:a="http://schemas.openxmlformats.org/drawingml/2006/main" def="{5C22544A-7EE6-4342-B048-85BDC9FD1C3A}"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orient="horz" pos="240"/>
        <p:guide orient="horz" pos="1080"/>
        <p:guide orient="horz" pos="1680"/>
        <p:guide orient="horz" pos="524"/>
        <p:guide pos="7296"/>
        <p:guide pos="381"/>
        <p:guide pos="3840"/>
        <p:guide pos="3771"/>
        <p:guide pos="3909"/>
        <p:guide pos="4944"/>
        <p:guide pos="2592"/>
        <p:guide pos="5077"/>
        <p:guide pos="2720"/>
      </p:guideLst>
    </p:cSldViewPr>
  </p:slide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gs" Target="tags/tag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5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Olayinka  Aremu" userId="S::aremuolayinka86_gmail.com#ext#@nh4h.onmicrosoft.com::e3c6e8e6-2114-4af0-bfcb-656d34645a64" providerId="AD" clId="Web-{691F866F-9A5D-438E-B4E1-452540DDE85F}"/>
    <pc:docChg chg="addSld modSld">
      <pc:chgData name="Olayinka  Aremu" userId="S::aremuolayinka86_gmail.com#ext#@nh4h.onmicrosoft.com::e3c6e8e6-2114-4af0-bfcb-656d34645a64" providerId="AD" clId="Web-{691F866F-9A5D-438E-B4E1-452540DDE85F}" dt="2021-11-07T03:12:42.617" v="103" actId="20577"/>
      <pc:docMkLst>
        <pc:docMk/>
      </pc:docMkLst>
      <pc:sldChg chg="addSp delSp modSp">
        <pc:chgData name="Olayinka  Aremu" userId="S::aremuolayinka86_gmail.com#ext#@nh4h.onmicrosoft.com::e3c6e8e6-2114-4af0-bfcb-656d34645a64" providerId="AD" clId="Web-{691F866F-9A5D-438E-B4E1-452540DDE85F}" dt="2021-11-07T03:12:42.617" v="103" actId="20577"/>
        <pc:sldMkLst>
          <pc:docMk/>
          <pc:sldMk cId="2233709375" sldId="10627"/>
        </pc:sldMkLst>
        <pc:spChg chg="del mod">
          <ac:chgData name="Olayinka  Aremu" userId="S::aremuolayinka86_gmail.com#ext#@nh4h.onmicrosoft.com::e3c6e8e6-2114-4af0-bfcb-656d34645a64" providerId="AD" clId="Web-{691F866F-9A5D-438E-B4E1-452540DDE85F}" dt="2021-11-07T03:08:01.547" v="44"/>
          <ac:spMkLst>
            <pc:docMk/>
            <pc:sldMk cId="2233709375" sldId="10627"/>
            <ac:spMk id="3" creationId="{6CC77125-3010-8943-88B3-597FB54A8C53}"/>
          </ac:spMkLst>
        </pc:spChg>
        <pc:spChg chg="add del mod">
          <ac:chgData name="Olayinka  Aremu" userId="S::aremuolayinka86_gmail.com#ext#@nh4h.onmicrosoft.com::e3c6e8e6-2114-4af0-bfcb-656d34645a64" providerId="AD" clId="Web-{691F866F-9A5D-438E-B4E1-452540DDE85F}" dt="2021-11-07T03:11:05.127" v="71"/>
          <ac:spMkLst>
            <pc:docMk/>
            <pc:sldMk cId="2233709375" sldId="10627"/>
            <ac:spMk id="6" creationId="{E3311EF3-7C8D-4F82-ACD2-D4F6C1C6AE8D}"/>
          </ac:spMkLst>
        </pc:spChg>
        <pc:spChg chg="add mod">
          <ac:chgData name="Olayinka  Aremu" userId="S::aremuolayinka86_gmail.com#ext#@nh4h.onmicrosoft.com::e3c6e8e6-2114-4af0-bfcb-656d34645a64" providerId="AD" clId="Web-{691F866F-9A5D-438E-B4E1-452540DDE85F}" dt="2021-11-07T03:10:40.685" v="67" actId="1076"/>
          <ac:spMkLst>
            <pc:docMk/>
            <pc:sldMk cId="2233709375" sldId="10627"/>
            <ac:spMk id="12" creationId="{2C61F001-C62C-41E0-89BA-93C194BFC3C5}"/>
          </ac:spMkLst>
        </pc:spChg>
        <pc:spChg chg="add mod">
          <ac:chgData name="Olayinka  Aremu" userId="S::aremuolayinka86_gmail.com#ext#@nh4h.onmicrosoft.com::e3c6e8e6-2114-4af0-bfcb-656d34645a64" providerId="AD" clId="Web-{691F866F-9A5D-438E-B4E1-452540DDE85F}" dt="2021-11-07T03:10:25.215" v="65" actId="1076"/>
          <ac:spMkLst>
            <pc:docMk/>
            <pc:sldMk cId="2233709375" sldId="10627"/>
            <ac:spMk id="14" creationId="{82ACA5FE-DC1F-491F-83BA-088F341DAE70}"/>
          </ac:spMkLst>
        </pc:spChg>
        <pc:spChg chg="add mod">
          <ac:chgData name="Olayinka  Aremu" userId="S::aremuolayinka86_gmail.com#ext#@nh4h.onmicrosoft.com::e3c6e8e6-2114-4af0-bfcb-656d34645a64" providerId="AD" clId="Web-{691F866F-9A5D-438E-B4E1-452540DDE85F}" dt="2021-11-07T03:10:52.455" v="69" actId="1076"/>
          <ac:spMkLst>
            <pc:docMk/>
            <pc:sldMk cId="2233709375" sldId="10627"/>
            <ac:spMk id="16" creationId="{45B6DCC3-CDCC-4197-A390-F4AAB4255A41}"/>
          </ac:spMkLst>
        </pc:spChg>
        <pc:spChg chg="add mod">
          <ac:chgData name="Olayinka  Aremu" userId="S::aremuolayinka86_gmail.com#ext#@nh4h.onmicrosoft.com::e3c6e8e6-2114-4af0-bfcb-656d34645a64" providerId="AD" clId="Web-{691F866F-9A5D-438E-B4E1-452540DDE85F}" dt="2021-11-07T03:12:42.617" v="103" actId="20577"/>
          <ac:spMkLst>
            <pc:docMk/>
            <pc:sldMk cId="2233709375" sldId="10627"/>
            <ac:spMk id="17" creationId="{5957CDD1-F6E5-4151-9989-EEBDC49DE2F1}"/>
          </ac:spMkLst>
        </pc:spChg>
        <pc:picChg chg="add del mod">
          <ac:chgData name="Olayinka  Aremu" userId="S::aremuolayinka86_gmail.com#ext#@nh4h.onmicrosoft.com::e3c6e8e6-2114-4af0-bfcb-656d34645a64" providerId="AD" clId="Web-{691F866F-9A5D-438E-B4E1-452540DDE85F}" dt="2021-11-07T03:09:42.681" v="56"/>
          <ac:picMkLst>
            <pc:docMk/>
            <pc:sldMk cId="2233709375" sldId="10627"/>
            <ac:picMk id="8" creationId="{8CE074BE-6D57-4E38-BBA2-9C0649F4F64A}"/>
          </ac:picMkLst>
        </pc:picChg>
        <pc:picChg chg="add mod">
          <ac:chgData name="Olayinka  Aremu" userId="S::aremuolayinka86_gmail.com#ext#@nh4h.onmicrosoft.com::e3c6e8e6-2114-4af0-bfcb-656d34645a64" providerId="AD" clId="Web-{691F866F-9A5D-438E-B4E1-452540DDE85F}" dt="2021-11-07T03:11:17.050" v="72" actId="14100"/>
          <ac:picMkLst>
            <pc:docMk/>
            <pc:sldMk cId="2233709375" sldId="10627"/>
            <ac:picMk id="10" creationId="{53622A33-BA2E-47EE-86E4-65440B5666B8}"/>
          </ac:picMkLst>
        </pc:picChg>
      </pc:sldChg>
      <pc:sldChg chg="addSp delSp modSp">
        <pc:chgData name="Olayinka  Aremu" userId="S::aremuolayinka86_gmail.com#ext#@nh4h.onmicrosoft.com::e3c6e8e6-2114-4af0-bfcb-656d34645a64" providerId="AD" clId="Web-{691F866F-9A5D-438E-B4E1-452540DDE85F}" dt="2021-11-07T03:03:00.936" v="40" actId="20577"/>
        <pc:sldMkLst>
          <pc:docMk/>
          <pc:sldMk cId="1371104469" sldId="10642"/>
        </pc:sldMkLst>
        <pc:spChg chg="add del">
          <ac:chgData name="Olayinka  Aremu" userId="S::aremuolayinka86_gmail.com#ext#@nh4h.onmicrosoft.com::e3c6e8e6-2114-4af0-bfcb-656d34645a64" providerId="AD" clId="Web-{691F866F-9A5D-438E-B4E1-452540DDE85F}" dt="2021-11-07T03:00:49.022" v="4"/>
          <ac:spMkLst>
            <pc:docMk/>
            <pc:sldMk cId="1371104469" sldId="10642"/>
            <ac:spMk id="3" creationId="{1AD789D0-8B9E-4249-8195-1D5A6FC11ECE}"/>
          </ac:spMkLst>
        </pc:spChg>
        <pc:spChg chg="mod">
          <ac:chgData name="Olayinka  Aremu" userId="S::aremuolayinka86_gmail.com#ext#@nh4h.onmicrosoft.com::e3c6e8e6-2114-4af0-bfcb-656d34645a64" providerId="AD" clId="Web-{691F866F-9A5D-438E-B4E1-452540DDE85F}" dt="2021-11-07T03:03:00.936" v="40" actId="20577"/>
          <ac:spMkLst>
            <pc:docMk/>
            <pc:sldMk cId="1371104469" sldId="10642"/>
            <ac:spMk id="6" creationId="{B6999131-0980-409C-A481-3C4EF18D592E}"/>
          </ac:spMkLst>
        </pc:spChg>
        <pc:spChg chg="add del mod">
          <ac:chgData name="Olayinka  Aremu" userId="S::aremuolayinka86_gmail.com#ext#@nh4h.onmicrosoft.com::e3c6e8e6-2114-4af0-bfcb-656d34645a64" providerId="AD" clId="Web-{691F866F-9A5D-438E-B4E1-452540DDE85F}" dt="2021-11-07T03:01:01.663" v="12" actId="20577"/>
          <ac:spMkLst>
            <pc:docMk/>
            <pc:sldMk cId="1371104469" sldId="10642"/>
            <ac:spMk id="20" creationId="{1C36EA16-E8A8-4084-8DE5-DEF86E7EEF41}"/>
          </ac:spMkLst>
        </pc:spChg>
        <pc:picChg chg="add mod">
          <ac:chgData name="Olayinka  Aremu" userId="S::aremuolayinka86_gmail.com#ext#@nh4h.onmicrosoft.com::e3c6e8e6-2114-4af0-bfcb-656d34645a64" providerId="AD" clId="Web-{691F866F-9A5D-438E-B4E1-452540DDE85F}" dt="2021-11-07T03:02:14.589" v="16" actId="1076"/>
          <ac:picMkLst>
            <pc:docMk/>
            <pc:sldMk cId="1371104469" sldId="10642"/>
            <ac:picMk id="7" creationId="{3FA25DF3-DEFA-4889-B6C0-C033674A546E}"/>
          </ac:picMkLst>
        </pc:picChg>
      </pc:sldChg>
      <pc:sldChg chg="new">
        <pc:chgData name="Olayinka  Aremu" userId="S::aremuolayinka86_gmail.com#ext#@nh4h.onmicrosoft.com::e3c6e8e6-2114-4af0-bfcb-656d34645a64" providerId="AD" clId="Web-{691F866F-9A5D-438E-B4E1-452540DDE85F}" dt="2021-11-07T03:06:04.633" v="41"/>
        <pc:sldMkLst>
          <pc:docMk/>
          <pc:sldMk cId="3009498297" sldId="10651"/>
        </pc:sldMkLst>
      </pc:sldChg>
    </pc:docChg>
  </pc:docChgLst>
  <pc:docChgLst>
    <pc:chgData name="Olayinka  Aremu" userId="S::aremuolayinka86_gmail.com#ext#@nh4h.onmicrosoft.com::e3c6e8e6-2114-4af0-bfcb-656d34645a64" providerId="AD" clId="Web-{ACB9A4AA-6E90-4F03-B755-E0F40317C81B}"/>
    <pc:docChg chg="addSld delSld modSld sldOrd">
      <pc:chgData name="Olayinka  Aremu" userId="S::aremuolayinka86_gmail.com#ext#@nh4h.onmicrosoft.com::e3c6e8e6-2114-4af0-bfcb-656d34645a64" providerId="AD" clId="Web-{ACB9A4AA-6E90-4F03-B755-E0F40317C81B}" dt="2021-11-07T07:35:35.034" v="125"/>
      <pc:docMkLst>
        <pc:docMk/>
      </pc:docMkLst>
      <pc:sldChg chg="del">
        <pc:chgData name="Olayinka  Aremu" userId="S::aremuolayinka86_gmail.com#ext#@nh4h.onmicrosoft.com::e3c6e8e6-2114-4af0-bfcb-656d34645a64" providerId="AD" clId="Web-{ACB9A4AA-6E90-4F03-B755-E0F40317C81B}" dt="2021-11-07T07:34:47.049" v="117"/>
        <pc:sldMkLst>
          <pc:docMk/>
          <pc:sldMk cId="653081458" sldId="10636"/>
        </pc:sldMkLst>
      </pc:sldChg>
      <pc:sldChg chg="del">
        <pc:chgData name="Olayinka  Aremu" userId="S::aremuolayinka86_gmail.com#ext#@nh4h.onmicrosoft.com::e3c6e8e6-2114-4af0-bfcb-656d34645a64" providerId="AD" clId="Web-{ACB9A4AA-6E90-4F03-B755-E0F40317C81B}" dt="2021-11-07T07:34:49.424" v="118"/>
        <pc:sldMkLst>
          <pc:docMk/>
          <pc:sldMk cId="2655744622" sldId="10637"/>
        </pc:sldMkLst>
      </pc:sldChg>
      <pc:sldChg chg="addSp delSp modSp">
        <pc:chgData name="Olayinka  Aremu" userId="S::aremuolayinka86_gmail.com#ext#@nh4h.onmicrosoft.com::e3c6e8e6-2114-4af0-bfcb-656d34645a64" providerId="AD" clId="Web-{ACB9A4AA-6E90-4F03-B755-E0F40317C81B}" dt="2021-11-07T07:35:35.034" v="125"/>
        <pc:sldMkLst>
          <pc:docMk/>
          <pc:sldMk cId="1674491121" sldId="10638"/>
        </pc:sldMkLst>
        <pc:picChg chg="add del mod">
          <ac:chgData name="Olayinka  Aremu" userId="S::aremuolayinka86_gmail.com#ext#@nh4h.onmicrosoft.com::e3c6e8e6-2114-4af0-bfcb-656d34645a64" providerId="AD" clId="Web-{ACB9A4AA-6E90-4F03-B755-E0F40317C81B}" dt="2021-11-07T07:35:35.034" v="125"/>
          <ac:picMkLst>
            <pc:docMk/>
            <pc:sldMk cId="1674491121" sldId="10638"/>
            <ac:picMk id="4" creationId="{C40BFE3B-AE5A-4225-90E8-7EE635CECC01}"/>
          </ac:picMkLst>
        </pc:picChg>
      </pc:sldChg>
      <pc:sldChg chg="del">
        <pc:chgData name="Olayinka  Aremu" userId="S::aremuolayinka86_gmail.com#ext#@nh4h.onmicrosoft.com::e3c6e8e6-2114-4af0-bfcb-656d34645a64" providerId="AD" clId="Web-{ACB9A4AA-6E90-4F03-B755-E0F40317C81B}" dt="2021-11-07T07:34:56.690" v="120"/>
        <pc:sldMkLst>
          <pc:docMk/>
          <pc:sldMk cId="4117744254" sldId="10639"/>
        </pc:sldMkLst>
      </pc:sldChg>
      <pc:sldChg chg="addSp delSp modSp">
        <pc:chgData name="Olayinka  Aremu" userId="S::aremuolayinka86_gmail.com#ext#@nh4h.onmicrosoft.com::e3c6e8e6-2114-4af0-bfcb-656d34645a64" providerId="AD" clId="Web-{ACB9A4AA-6E90-4F03-B755-E0F40317C81B}" dt="2021-11-07T07:34:40.595" v="116"/>
        <pc:sldMkLst>
          <pc:docMk/>
          <pc:sldMk cId="1371104469" sldId="10642"/>
        </pc:sldMkLst>
        <pc:spChg chg="del">
          <ac:chgData name="Olayinka  Aremu" userId="S::aremuolayinka86_gmail.com#ext#@nh4h.onmicrosoft.com::e3c6e8e6-2114-4af0-bfcb-656d34645a64" providerId="AD" clId="Web-{ACB9A4AA-6E90-4F03-B755-E0F40317C81B}" dt="2021-11-07T07:34:40.595" v="116"/>
          <ac:spMkLst>
            <pc:docMk/>
            <pc:sldMk cId="1371104469" sldId="10642"/>
            <ac:spMk id="4" creationId="{A0E09832-BBD8-4C7E-BEE3-7C4243BE692A}"/>
          </ac:spMkLst>
        </pc:spChg>
        <pc:spChg chg="del mod">
          <ac:chgData name="Olayinka  Aremu" userId="S::aremuolayinka86_gmail.com#ext#@nh4h.onmicrosoft.com::e3c6e8e6-2114-4af0-bfcb-656d34645a64" providerId="AD" clId="Web-{ACB9A4AA-6E90-4F03-B755-E0F40317C81B}" dt="2021-11-07T07:34:08.407" v="112"/>
          <ac:spMkLst>
            <pc:docMk/>
            <pc:sldMk cId="1371104469" sldId="10642"/>
            <ac:spMk id="6" creationId="{B6999131-0980-409C-A481-3C4EF18D592E}"/>
          </ac:spMkLst>
        </pc:spChg>
        <pc:spChg chg="add del mod">
          <ac:chgData name="Olayinka  Aremu" userId="S::aremuolayinka86_gmail.com#ext#@nh4h.onmicrosoft.com::e3c6e8e6-2114-4af0-bfcb-656d34645a64" providerId="AD" clId="Web-{ACB9A4AA-6E90-4F03-B755-E0F40317C81B}" dt="2021-11-07T07:34:30.205" v="115"/>
          <ac:spMkLst>
            <pc:docMk/>
            <pc:sldMk cId="1371104469" sldId="10642"/>
            <ac:spMk id="8" creationId="{0F1986AB-1ED4-42C8-882C-BD0471C4285F}"/>
          </ac:spMkLst>
        </pc:spChg>
        <pc:spChg chg="mod">
          <ac:chgData name="Olayinka  Aremu" userId="S::aremuolayinka86_gmail.com#ext#@nh4h.onmicrosoft.com::e3c6e8e6-2114-4af0-bfcb-656d34645a64" providerId="AD" clId="Web-{ACB9A4AA-6E90-4F03-B755-E0F40317C81B}" dt="2021-11-07T07:34:01.392" v="110" actId="20577"/>
          <ac:spMkLst>
            <pc:docMk/>
            <pc:sldMk cId="1371104469" sldId="10642"/>
            <ac:spMk id="19" creationId="{592D4F45-8796-42D8-A92A-00F25F15D9DB}"/>
          </ac:spMkLst>
        </pc:spChg>
        <pc:picChg chg="add mod">
          <ac:chgData name="Olayinka  Aremu" userId="S::aremuolayinka86_gmail.com#ext#@nh4h.onmicrosoft.com::e3c6e8e6-2114-4af0-bfcb-656d34645a64" providerId="AD" clId="Web-{ACB9A4AA-6E90-4F03-B755-E0F40317C81B}" dt="2021-11-07T07:34:24.908" v="114" actId="1076"/>
          <ac:picMkLst>
            <pc:docMk/>
            <pc:sldMk cId="1371104469" sldId="10642"/>
            <ac:picMk id="9" creationId="{39255B68-7C56-4C93-BA73-0BB94001108E}"/>
          </ac:picMkLst>
        </pc:picChg>
      </pc:sldChg>
      <pc:sldChg chg="addSp modSp ord">
        <pc:chgData name="Olayinka  Aremu" userId="S::aremuolayinka86_gmail.com#ext#@nh4h.onmicrosoft.com::e3c6e8e6-2114-4af0-bfcb-656d34645a64" providerId="AD" clId="Web-{ACB9A4AA-6E90-4F03-B755-E0F40317C81B}" dt="2021-11-07T07:33:29.782" v="105" actId="1076"/>
        <pc:sldMkLst>
          <pc:docMk/>
          <pc:sldMk cId="3078488822" sldId="10643"/>
        </pc:sldMkLst>
        <pc:spChg chg="add mod">
          <ac:chgData name="Olayinka  Aremu" userId="S::aremuolayinka86_gmail.com#ext#@nh4h.onmicrosoft.com::e3c6e8e6-2114-4af0-bfcb-656d34645a64" providerId="AD" clId="Web-{ACB9A4AA-6E90-4F03-B755-E0F40317C81B}" dt="2021-11-07T07:33:29.782" v="105" actId="1076"/>
          <ac:spMkLst>
            <pc:docMk/>
            <pc:sldMk cId="3078488822" sldId="10643"/>
            <ac:spMk id="2" creationId="{9DDA43AF-0536-4EE5-9374-0BD58C8B7EB5}"/>
          </ac:spMkLst>
        </pc:spChg>
        <pc:spChg chg="add">
          <ac:chgData name="Olayinka  Aremu" userId="S::aremuolayinka86_gmail.com#ext#@nh4h.onmicrosoft.com::e3c6e8e6-2114-4af0-bfcb-656d34645a64" providerId="AD" clId="Web-{ACB9A4AA-6E90-4F03-B755-E0F40317C81B}" dt="2021-11-07T07:32:44.701" v="91"/>
          <ac:spMkLst>
            <pc:docMk/>
            <pc:sldMk cId="3078488822" sldId="10643"/>
            <ac:spMk id="4" creationId="{985AD053-4894-42FC-AB13-063AAB6E3372}"/>
          </ac:spMkLst>
        </pc:spChg>
        <pc:spChg chg="mod">
          <ac:chgData name="Olayinka  Aremu" userId="S::aremuolayinka86_gmail.com#ext#@nh4h.onmicrosoft.com::e3c6e8e6-2114-4af0-bfcb-656d34645a64" providerId="AD" clId="Web-{ACB9A4AA-6E90-4F03-B755-E0F40317C81B}" dt="2021-11-07T07:31:39.559" v="53" actId="1076"/>
          <ac:spMkLst>
            <pc:docMk/>
            <pc:sldMk cId="3078488822" sldId="10643"/>
            <ac:spMk id="12" creationId="{5F9B1017-BA04-45B6-8B77-A9F317EEA417}"/>
          </ac:spMkLst>
        </pc:spChg>
        <pc:picChg chg="mod">
          <ac:chgData name="Olayinka  Aremu" userId="S::aremuolayinka86_gmail.com#ext#@nh4h.onmicrosoft.com::e3c6e8e6-2114-4af0-bfcb-656d34645a64" providerId="AD" clId="Web-{ACB9A4AA-6E90-4F03-B755-E0F40317C81B}" dt="2021-11-07T07:31:47.356" v="55" actId="1076"/>
          <ac:picMkLst>
            <pc:docMk/>
            <pc:sldMk cId="3078488822" sldId="10643"/>
            <ac:picMk id="3" creationId="{DFC7A3DB-2606-4A01-A153-5EFBBD89BCFB}"/>
          </ac:picMkLst>
        </pc:picChg>
      </pc:sldChg>
      <pc:sldChg chg="del">
        <pc:chgData name="Olayinka  Aremu" userId="S::aremuolayinka86_gmail.com#ext#@nh4h.onmicrosoft.com::e3c6e8e6-2114-4af0-bfcb-656d34645a64" providerId="AD" clId="Web-{ACB9A4AA-6E90-4F03-B755-E0F40317C81B}" dt="2021-11-07T07:34:51.564" v="119"/>
        <pc:sldMkLst>
          <pc:docMk/>
          <pc:sldMk cId="758826133" sldId="10644"/>
        </pc:sldMkLst>
      </pc:sldChg>
      <pc:sldChg chg="del">
        <pc:chgData name="Olayinka  Aremu" userId="S::aremuolayinka86_gmail.com#ext#@nh4h.onmicrosoft.com::e3c6e8e6-2114-4af0-bfcb-656d34645a64" providerId="AD" clId="Web-{ACB9A4AA-6E90-4F03-B755-E0F40317C81B}" dt="2021-11-07T07:34:58.565" v="121"/>
        <pc:sldMkLst>
          <pc:docMk/>
          <pc:sldMk cId="820136342" sldId="10649"/>
        </pc:sldMkLst>
      </pc:sldChg>
      <pc:sldChg chg="modSp">
        <pc:chgData name="Olayinka  Aremu" userId="S::aremuolayinka86_gmail.com#ext#@nh4h.onmicrosoft.com::e3c6e8e6-2114-4af0-bfcb-656d34645a64" providerId="AD" clId="Web-{ACB9A4AA-6E90-4F03-B755-E0F40317C81B}" dt="2021-11-07T07:28:03.836" v="14" actId="1076"/>
        <pc:sldMkLst>
          <pc:docMk/>
          <pc:sldMk cId="1058962637" sldId="10652"/>
        </pc:sldMkLst>
        <pc:picChg chg="mod">
          <ac:chgData name="Olayinka  Aremu" userId="S::aremuolayinka86_gmail.com#ext#@nh4h.onmicrosoft.com::e3c6e8e6-2114-4af0-bfcb-656d34645a64" providerId="AD" clId="Web-{ACB9A4AA-6E90-4F03-B755-E0F40317C81B}" dt="2021-11-07T07:28:03.836" v="14" actId="1076"/>
          <ac:picMkLst>
            <pc:docMk/>
            <pc:sldMk cId="1058962637" sldId="10652"/>
            <ac:picMk id="2" creationId="{A88266F9-AD32-4583-8BC9-F37199129457}"/>
          </ac:picMkLst>
        </pc:picChg>
        <pc:picChg chg="mod">
          <ac:chgData name="Olayinka  Aremu" userId="S::aremuolayinka86_gmail.com#ext#@nh4h.onmicrosoft.com::e3c6e8e6-2114-4af0-bfcb-656d34645a64" providerId="AD" clId="Web-{ACB9A4AA-6E90-4F03-B755-E0F40317C81B}" dt="2021-11-07T07:27:50.554" v="10" actId="1076"/>
          <ac:picMkLst>
            <pc:docMk/>
            <pc:sldMk cId="1058962637" sldId="10652"/>
            <ac:picMk id="4" creationId="{89A1CF0C-C76B-4D7D-9F16-B4108B75EF08}"/>
          </ac:picMkLst>
        </pc:picChg>
      </pc:sldChg>
      <pc:sldChg chg="addSp delSp modSp new">
        <pc:chgData name="Olayinka  Aremu" userId="S::aremuolayinka86_gmail.com#ext#@nh4h.onmicrosoft.com::e3c6e8e6-2114-4af0-bfcb-656d34645a64" providerId="AD" clId="Web-{ACB9A4AA-6E90-4F03-B755-E0F40317C81B}" dt="2021-11-07T07:29:51.885" v="43" actId="14100"/>
        <pc:sldMkLst>
          <pc:docMk/>
          <pc:sldMk cId="2423867865" sldId="10653"/>
        </pc:sldMkLst>
        <pc:spChg chg="del">
          <ac:chgData name="Olayinka  Aremu" userId="S::aremuolayinka86_gmail.com#ext#@nh4h.onmicrosoft.com::e3c6e8e6-2114-4af0-bfcb-656d34645a64" providerId="AD" clId="Web-{ACB9A4AA-6E90-4F03-B755-E0F40317C81B}" dt="2021-11-07T07:26:56.162" v="1"/>
          <ac:spMkLst>
            <pc:docMk/>
            <pc:sldMk cId="2423867865" sldId="10653"/>
            <ac:spMk id="2" creationId="{9F84F82E-BA5E-4936-9CD8-3A07D222C039}"/>
          </ac:spMkLst>
        </pc:spChg>
        <pc:spChg chg="del">
          <ac:chgData name="Olayinka  Aremu" userId="S::aremuolayinka86_gmail.com#ext#@nh4h.onmicrosoft.com::e3c6e8e6-2114-4af0-bfcb-656d34645a64" providerId="AD" clId="Web-{ACB9A4AA-6E90-4F03-B755-E0F40317C81B}" dt="2021-11-07T07:26:58.022" v="2"/>
          <ac:spMkLst>
            <pc:docMk/>
            <pc:sldMk cId="2423867865" sldId="10653"/>
            <ac:spMk id="3" creationId="{E25D0279-EF76-4041-AE76-00C06D3D48DF}"/>
          </ac:spMkLst>
        </pc:spChg>
        <pc:spChg chg="add mod">
          <ac:chgData name="Olayinka  Aremu" userId="S::aremuolayinka86_gmail.com#ext#@nh4h.onmicrosoft.com::e3c6e8e6-2114-4af0-bfcb-656d34645a64" providerId="AD" clId="Web-{ACB9A4AA-6E90-4F03-B755-E0F40317C81B}" dt="2021-11-07T07:29:51.885" v="43" actId="14100"/>
          <ac:spMkLst>
            <pc:docMk/>
            <pc:sldMk cId="2423867865" sldId="10653"/>
            <ac:spMk id="8" creationId="{9CF36A41-078B-43AF-B7C7-BDD855C5932D}"/>
          </ac:spMkLst>
        </pc:spChg>
        <pc:picChg chg="add mod">
          <ac:chgData name="Olayinka  Aremu" userId="S::aremuolayinka86_gmail.com#ext#@nh4h.onmicrosoft.com::e3c6e8e6-2114-4af0-bfcb-656d34645a64" providerId="AD" clId="Web-{ACB9A4AA-6E90-4F03-B755-E0F40317C81B}" dt="2021-11-07T07:29:14.775" v="27" actId="1076"/>
          <ac:picMkLst>
            <pc:docMk/>
            <pc:sldMk cId="2423867865" sldId="10653"/>
            <ac:picMk id="4" creationId="{26D23C5B-9641-4B32-A2F6-D847EF06E9A4}"/>
          </ac:picMkLst>
        </pc:picChg>
        <pc:picChg chg="add mod">
          <ac:chgData name="Olayinka  Aremu" userId="S::aremuolayinka86_gmail.com#ext#@nh4h.onmicrosoft.com::e3c6e8e6-2114-4af0-bfcb-656d34645a64" providerId="AD" clId="Web-{ACB9A4AA-6E90-4F03-B755-E0F40317C81B}" dt="2021-11-07T07:29:17.384" v="28" actId="1076"/>
          <ac:picMkLst>
            <pc:docMk/>
            <pc:sldMk cId="2423867865" sldId="10653"/>
            <ac:picMk id="6" creationId="{08BA39E0-8FEE-4E1C-AA1D-8A9CC81BBD2C}"/>
          </ac:picMkLst>
        </pc:picChg>
      </pc:sldChg>
      <pc:sldChg chg="addSp delSp modSp new">
        <pc:chgData name="Olayinka  Aremu" userId="S::aremuolayinka86_gmail.com#ext#@nh4h.onmicrosoft.com::e3c6e8e6-2114-4af0-bfcb-656d34645a64" providerId="AD" clId="Web-{ACB9A4AA-6E90-4F03-B755-E0F40317C81B}" dt="2021-11-07T07:31:20.059" v="51" actId="1076"/>
        <pc:sldMkLst>
          <pc:docMk/>
          <pc:sldMk cId="84427248" sldId="10654"/>
        </pc:sldMkLst>
        <pc:spChg chg="del">
          <ac:chgData name="Olayinka  Aremu" userId="S::aremuolayinka86_gmail.com#ext#@nh4h.onmicrosoft.com::e3c6e8e6-2114-4af0-bfcb-656d34645a64" providerId="AD" clId="Web-{ACB9A4AA-6E90-4F03-B755-E0F40317C81B}" dt="2021-11-07T07:30:10.073" v="45"/>
          <ac:spMkLst>
            <pc:docMk/>
            <pc:sldMk cId="84427248" sldId="10654"/>
            <ac:spMk id="2" creationId="{F0CD3F78-AB19-416F-B00A-0633B6E5C775}"/>
          </ac:spMkLst>
        </pc:spChg>
        <pc:spChg chg="del">
          <ac:chgData name="Olayinka  Aremu" userId="S::aremuolayinka86_gmail.com#ext#@nh4h.onmicrosoft.com::e3c6e8e6-2114-4af0-bfcb-656d34645a64" providerId="AD" clId="Web-{ACB9A4AA-6E90-4F03-B755-E0F40317C81B}" dt="2021-11-07T07:30:13.026" v="46"/>
          <ac:spMkLst>
            <pc:docMk/>
            <pc:sldMk cId="84427248" sldId="10654"/>
            <ac:spMk id="3" creationId="{12F8DA6A-2A18-4E0B-8F88-1927D954D989}"/>
          </ac:spMkLst>
        </pc:spChg>
        <pc:picChg chg="add mod">
          <ac:chgData name="Olayinka  Aremu" userId="S::aremuolayinka86_gmail.com#ext#@nh4h.onmicrosoft.com::e3c6e8e6-2114-4af0-bfcb-656d34645a64" providerId="AD" clId="Web-{ACB9A4AA-6E90-4F03-B755-E0F40317C81B}" dt="2021-11-07T07:31:20.059" v="51" actId="1076"/>
          <ac:picMkLst>
            <pc:docMk/>
            <pc:sldMk cId="84427248" sldId="10654"/>
            <ac:picMk id="4" creationId="{6749F46F-FD6C-44FE-B7AD-CB9175081776}"/>
          </ac:picMkLst>
        </pc:picChg>
      </pc:sldChg>
    </pc:docChg>
  </pc:docChgLst>
  <pc:docChgLst>
    <pc:chgData name="WENDY RUSIN" userId="S::wendyrusin2_gmail.com#ext#@nh4h.onmicrosoft.com::5cf43fce-3e7e-41e2-9831-cff22735c757" providerId="AD" clId="Web-{8015ABC8-D5F3-4648-80D2-C6D60777A577}"/>
    <pc:docChg chg="modSld">
      <pc:chgData name="WENDY RUSIN" userId="S::wendyrusin2_gmail.com#ext#@nh4h.onmicrosoft.com::5cf43fce-3e7e-41e2-9831-cff22735c757" providerId="AD" clId="Web-{8015ABC8-D5F3-4648-80D2-C6D60777A577}" dt="2021-11-07T13:44:12.419" v="2" actId="20577"/>
      <pc:docMkLst>
        <pc:docMk/>
      </pc:docMkLst>
      <pc:sldChg chg="modSp">
        <pc:chgData name="WENDY RUSIN" userId="S::wendyrusin2_gmail.com#ext#@nh4h.onmicrosoft.com::5cf43fce-3e7e-41e2-9831-cff22735c757" providerId="AD" clId="Web-{8015ABC8-D5F3-4648-80D2-C6D60777A577}" dt="2021-11-07T13:44:12.419" v="2" actId="20577"/>
        <pc:sldMkLst>
          <pc:docMk/>
          <pc:sldMk cId="2648020247" sldId="10622"/>
        </pc:sldMkLst>
        <pc:spChg chg="mod">
          <ac:chgData name="WENDY RUSIN" userId="S::wendyrusin2_gmail.com#ext#@nh4h.onmicrosoft.com::5cf43fce-3e7e-41e2-9831-cff22735c757" providerId="AD" clId="Web-{8015ABC8-D5F3-4648-80D2-C6D60777A577}" dt="2021-11-07T13:44:12.419" v="2" actId="20577"/>
          <ac:spMkLst>
            <pc:docMk/>
            <pc:sldMk cId="2648020247" sldId="10622"/>
            <ac:spMk id="3" creationId="{D93A5744-4DC2-F242-A538-219539FE31EE}"/>
          </ac:spMkLst>
        </pc:spChg>
      </pc:sldChg>
      <pc:sldChg chg="modSp">
        <pc:chgData name="WENDY RUSIN" userId="S::wendyrusin2_gmail.com#ext#@nh4h.onmicrosoft.com::5cf43fce-3e7e-41e2-9831-cff22735c757" providerId="AD" clId="Web-{8015ABC8-D5F3-4648-80D2-C6D60777A577}" dt="2021-11-07T13:43:21.591" v="0" actId="20577"/>
        <pc:sldMkLst>
          <pc:docMk/>
          <pc:sldMk cId="1674491121" sldId="10638"/>
        </pc:sldMkLst>
        <pc:spChg chg="mod">
          <ac:chgData name="WENDY RUSIN" userId="S::wendyrusin2_gmail.com#ext#@nh4h.onmicrosoft.com::5cf43fce-3e7e-41e2-9831-cff22735c757" providerId="AD" clId="Web-{8015ABC8-D5F3-4648-80D2-C6D60777A577}" dt="2021-11-07T13:43:21.591" v="0" actId="20577"/>
          <ac:spMkLst>
            <pc:docMk/>
            <pc:sldMk cId="1674491121" sldId="10638"/>
            <ac:spMk id="5" creationId="{48C8460A-B05E-455C-8777-F404FEEC55BF}"/>
          </ac:spMkLst>
        </pc:spChg>
      </pc:sldChg>
    </pc:docChg>
  </pc:docChgLst>
  <pc:docChgLst>
    <pc:chgData name="Olayinka  Aremu" userId="S::aremuolayinka86_gmail.com#ext#@nh4h.onmicrosoft.com::e3c6e8e6-2114-4af0-bfcb-656d34645a64" providerId="AD" clId="Web-{57B6AED4-5DE5-4F05-BA1D-1946429A8E55}"/>
    <pc:docChg chg="modSld">
      <pc:chgData name="Olayinka  Aremu" userId="S::aremuolayinka86_gmail.com#ext#@nh4h.onmicrosoft.com::e3c6e8e6-2114-4af0-bfcb-656d34645a64" providerId="AD" clId="Web-{57B6AED4-5DE5-4F05-BA1D-1946429A8E55}" dt="2021-11-07T03:53:02.494" v="83" actId="20577"/>
      <pc:docMkLst>
        <pc:docMk/>
      </pc:docMkLst>
      <pc:sldChg chg="addSp delSp modSp">
        <pc:chgData name="Olayinka  Aremu" userId="S::aremuolayinka86_gmail.com#ext#@nh4h.onmicrosoft.com::e3c6e8e6-2114-4af0-bfcb-656d34645a64" providerId="AD" clId="Web-{57B6AED4-5DE5-4F05-BA1D-1946429A8E55}" dt="2021-11-07T03:30:17.791" v="43" actId="1076"/>
        <pc:sldMkLst>
          <pc:docMk/>
          <pc:sldMk cId="0" sldId="256"/>
        </pc:sldMkLst>
        <pc:spChg chg="add del mod">
          <ac:chgData name="Olayinka  Aremu" userId="S::aremuolayinka86_gmail.com#ext#@nh4h.onmicrosoft.com::e3c6e8e6-2114-4af0-bfcb-656d34645a64" providerId="AD" clId="Web-{57B6AED4-5DE5-4F05-BA1D-1946429A8E55}" dt="2021-11-07T03:28:39.930" v="35"/>
          <ac:spMkLst>
            <pc:docMk/>
            <pc:sldMk cId="0" sldId="256"/>
            <ac:spMk id="2" creationId="{3218A77D-6A90-4AE4-B4FE-B1340712DDE9}"/>
          </ac:spMkLst>
        </pc:spChg>
        <pc:spChg chg="add mod">
          <ac:chgData name="Olayinka  Aremu" userId="S::aremuolayinka86_gmail.com#ext#@nh4h.onmicrosoft.com::e3c6e8e6-2114-4af0-bfcb-656d34645a64" providerId="AD" clId="Web-{57B6AED4-5DE5-4F05-BA1D-1946429A8E55}" dt="2021-11-07T03:29:53.103" v="40" actId="1076"/>
          <ac:spMkLst>
            <pc:docMk/>
            <pc:sldMk cId="0" sldId="256"/>
            <ac:spMk id="4" creationId="{A31650B4-62C0-457D-BCFF-11739DB85A6F}"/>
          </ac:spMkLst>
        </pc:spChg>
        <pc:picChg chg="mod">
          <ac:chgData name="Olayinka  Aremu" userId="S::aremuolayinka86_gmail.com#ext#@nh4h.onmicrosoft.com::e3c6e8e6-2114-4af0-bfcb-656d34645a64" providerId="AD" clId="Web-{57B6AED4-5DE5-4F05-BA1D-1946429A8E55}" dt="2021-11-07T03:22:50.577" v="7" actId="1076"/>
          <ac:picMkLst>
            <pc:docMk/>
            <pc:sldMk cId="0" sldId="256"/>
            <ac:picMk id="3" creationId="{33B1C869-B8A3-6C40-A4AF-6C40AC933765}"/>
          </ac:picMkLst>
        </pc:picChg>
        <pc:picChg chg="add mod">
          <ac:chgData name="Olayinka  Aremu" userId="S::aremuolayinka86_gmail.com#ext#@nh4h.onmicrosoft.com::e3c6e8e6-2114-4af0-bfcb-656d34645a64" providerId="AD" clId="Web-{57B6AED4-5DE5-4F05-BA1D-1946429A8E55}" dt="2021-11-07T03:30:17.791" v="43" actId="1076"/>
          <ac:picMkLst>
            <pc:docMk/>
            <pc:sldMk cId="0" sldId="256"/>
            <ac:picMk id="5" creationId="{EAC4A478-A0D9-4D62-BC4B-6EFDBB563B48}"/>
          </ac:picMkLst>
        </pc:picChg>
      </pc:sldChg>
      <pc:sldChg chg="addSp modSp">
        <pc:chgData name="Olayinka  Aremu" userId="S::aremuolayinka86_gmail.com#ext#@nh4h.onmicrosoft.com::e3c6e8e6-2114-4af0-bfcb-656d34645a64" providerId="AD" clId="Web-{57B6AED4-5DE5-4F05-BA1D-1946429A8E55}" dt="2021-11-07T03:32:56.810" v="77" actId="14100"/>
        <pc:sldMkLst>
          <pc:docMk/>
          <pc:sldMk cId="376756322" sldId="361"/>
        </pc:sldMkLst>
        <pc:spChg chg="add mod">
          <ac:chgData name="Olayinka  Aremu" userId="S::aremuolayinka86_gmail.com#ext#@nh4h.onmicrosoft.com::e3c6e8e6-2114-4af0-bfcb-656d34645a64" providerId="AD" clId="Web-{57B6AED4-5DE5-4F05-BA1D-1946429A8E55}" dt="2021-11-07T03:32:56.810" v="77" actId="14100"/>
          <ac:spMkLst>
            <pc:docMk/>
            <pc:sldMk cId="376756322" sldId="361"/>
            <ac:spMk id="2" creationId="{34D2FBB3-6092-428F-BB81-B2AC7B9E56EC}"/>
          </ac:spMkLst>
        </pc:spChg>
        <pc:picChg chg="add mod">
          <ac:chgData name="Olayinka  Aremu" userId="S::aremuolayinka86_gmail.com#ext#@nh4h.onmicrosoft.com::e3c6e8e6-2114-4af0-bfcb-656d34645a64" providerId="AD" clId="Web-{57B6AED4-5DE5-4F05-BA1D-1946429A8E55}" dt="2021-11-07T03:32:15.528" v="66" actId="1076"/>
          <ac:picMkLst>
            <pc:docMk/>
            <pc:sldMk cId="376756322" sldId="361"/>
            <ac:picMk id="3" creationId="{0FB2C5E1-EE9A-452A-ACAA-84DDE6FFF58B}"/>
          </ac:picMkLst>
        </pc:picChg>
        <pc:picChg chg="mod">
          <ac:chgData name="Olayinka  Aremu" userId="S::aremuolayinka86_gmail.com#ext#@nh4h.onmicrosoft.com::e3c6e8e6-2114-4af0-bfcb-656d34645a64" providerId="AD" clId="Web-{57B6AED4-5DE5-4F05-BA1D-1946429A8E55}" dt="2021-11-07T03:31:02.058" v="46" actId="1076"/>
          <ac:picMkLst>
            <pc:docMk/>
            <pc:sldMk cId="376756322" sldId="361"/>
            <ac:picMk id="6" creationId="{CEC225C1-C665-5447-8B2A-9BC215B60962}"/>
          </ac:picMkLst>
        </pc:picChg>
      </pc:sldChg>
      <pc:sldChg chg="modSp">
        <pc:chgData name="Olayinka  Aremu" userId="S::aremuolayinka86_gmail.com#ext#@nh4h.onmicrosoft.com::e3c6e8e6-2114-4af0-bfcb-656d34645a64" providerId="AD" clId="Web-{57B6AED4-5DE5-4F05-BA1D-1946429A8E55}" dt="2021-11-07T03:53:02.494" v="83" actId="20577"/>
        <pc:sldMkLst>
          <pc:docMk/>
          <pc:sldMk cId="730098645" sldId="362"/>
        </pc:sldMkLst>
        <pc:spChg chg="mod">
          <ac:chgData name="Olayinka  Aremu" userId="S::aremuolayinka86_gmail.com#ext#@nh4h.onmicrosoft.com::e3c6e8e6-2114-4af0-bfcb-656d34645a64" providerId="AD" clId="Web-{57B6AED4-5DE5-4F05-BA1D-1946429A8E55}" dt="2021-11-07T03:53:02.494" v="83" actId="20577"/>
          <ac:spMkLst>
            <pc:docMk/>
            <pc:sldMk cId="730098645" sldId="362"/>
            <ac:spMk id="4" creationId="{00000000-0000-0000-0000-000000000000}"/>
          </ac:spMkLst>
        </pc:spChg>
        <pc:picChg chg="mod">
          <ac:chgData name="Olayinka  Aremu" userId="S::aremuolayinka86_gmail.com#ext#@nh4h.onmicrosoft.com::e3c6e8e6-2114-4af0-bfcb-656d34645a64" providerId="AD" clId="Web-{57B6AED4-5DE5-4F05-BA1D-1946429A8E55}" dt="2021-11-07T03:33:17.513" v="79" actId="1076"/>
          <ac:picMkLst>
            <pc:docMk/>
            <pc:sldMk cId="730098645" sldId="362"/>
            <ac:picMk id="3" creationId="{C9275060-0F5F-486E-A2E6-C463B2155C33}"/>
          </ac:picMkLst>
        </pc:picChg>
      </pc:sldChg>
    </pc:docChg>
  </pc:docChgLst>
  <pc:docChgLst>
    <pc:chgData name="Olayinka  Aremu" userId="S::aremuolayinka86_gmail.com#ext#@nh4h.onmicrosoft.com::e3c6e8e6-2114-4af0-bfcb-656d34645a64" providerId="AD" clId="Web-{2EB2671D-BEEE-456C-A2FC-0716310F3EA1}"/>
    <pc:docChg chg="modSld">
      <pc:chgData name="Olayinka  Aremu" userId="S::aremuolayinka86_gmail.com#ext#@nh4h.onmicrosoft.com::e3c6e8e6-2114-4af0-bfcb-656d34645a64" providerId="AD" clId="Web-{2EB2671D-BEEE-456C-A2FC-0716310F3EA1}" dt="2021-11-06T17:26:27.225" v="201" actId="20577"/>
      <pc:docMkLst>
        <pc:docMk/>
      </pc:docMkLst>
      <pc:sldChg chg="addSp delSp modSp">
        <pc:chgData name="Olayinka  Aremu" userId="S::aremuolayinka86_gmail.com#ext#@nh4h.onmicrosoft.com::e3c6e8e6-2114-4af0-bfcb-656d34645a64" providerId="AD" clId="Web-{2EB2671D-BEEE-456C-A2FC-0716310F3EA1}" dt="2021-11-06T17:26:27.225" v="201" actId="20577"/>
        <pc:sldMkLst>
          <pc:docMk/>
          <pc:sldMk cId="202033310" sldId="363"/>
        </pc:sldMkLst>
        <pc:spChg chg="add del mod">
          <ac:chgData name="Olayinka  Aremu" userId="S::aremuolayinka86_gmail.com#ext#@nh4h.onmicrosoft.com::e3c6e8e6-2114-4af0-bfcb-656d34645a64" providerId="AD" clId="Web-{2EB2671D-BEEE-456C-A2FC-0716310F3EA1}" dt="2021-11-06T17:22:12.675" v="2"/>
          <ac:spMkLst>
            <pc:docMk/>
            <pc:sldMk cId="202033310" sldId="363"/>
            <ac:spMk id="2" creationId="{FEEB5617-BBB5-4BEB-B7E4-6E10489AEE98}"/>
          </ac:spMkLst>
        </pc:spChg>
        <pc:spChg chg="mod">
          <ac:chgData name="Olayinka  Aremu" userId="S::aremuolayinka86_gmail.com#ext#@nh4h.onmicrosoft.com::e3c6e8e6-2114-4af0-bfcb-656d34645a64" providerId="AD" clId="Web-{2EB2671D-BEEE-456C-A2FC-0716310F3EA1}" dt="2021-11-06T17:23:53.989" v="48" actId="1076"/>
          <ac:spMkLst>
            <pc:docMk/>
            <pc:sldMk cId="202033310" sldId="363"/>
            <ac:spMk id="3" creationId="{00000000-0000-0000-0000-000000000000}"/>
          </ac:spMkLst>
        </pc:spChg>
        <pc:spChg chg="add mod">
          <ac:chgData name="Olayinka  Aremu" userId="S::aremuolayinka86_gmail.com#ext#@nh4h.onmicrosoft.com::e3c6e8e6-2114-4af0-bfcb-656d34645a64" providerId="AD" clId="Web-{2EB2671D-BEEE-456C-A2FC-0716310F3EA1}" dt="2021-11-06T17:26:27.225" v="201" actId="20577"/>
          <ac:spMkLst>
            <pc:docMk/>
            <pc:sldMk cId="202033310" sldId="363"/>
            <ac:spMk id="5" creationId="{5DD4B195-F069-4665-B874-B07C5E69BB3F}"/>
          </ac:spMkLst>
        </pc:spChg>
      </pc:sldChg>
    </pc:docChg>
  </pc:docChgLst>
  <pc:docChgLst>
    <pc:chgData name="WENDY RUSIN" userId="S::wendyrusin2_gmail.com#ext#@nh4h.onmicrosoft.com::5cf43fce-3e7e-41e2-9831-cff22735c757" providerId="AD" clId="Web-{CADA0DB2-8771-4696-9B11-8FB8F4B70965}"/>
    <pc:docChg chg="delSld">
      <pc:chgData name="WENDY RUSIN" userId="S::wendyrusin2_gmail.com#ext#@nh4h.onmicrosoft.com::5cf43fce-3e7e-41e2-9831-cff22735c757" providerId="AD" clId="Web-{CADA0DB2-8771-4696-9B11-8FB8F4B70965}" dt="2021-11-07T14:41:11.779" v="3"/>
      <pc:docMkLst>
        <pc:docMk/>
      </pc:docMkLst>
      <pc:sldChg chg="del">
        <pc:chgData name="WENDY RUSIN" userId="S::wendyrusin2_gmail.com#ext#@nh4h.onmicrosoft.com::5cf43fce-3e7e-41e2-9831-cff22735c757" providerId="AD" clId="Web-{CADA0DB2-8771-4696-9B11-8FB8F4B70965}" dt="2021-11-07T14:41:08.857" v="2"/>
        <pc:sldMkLst>
          <pc:docMk/>
          <pc:sldMk cId="0" sldId="273"/>
        </pc:sldMkLst>
      </pc:sldChg>
      <pc:sldChg chg="del">
        <pc:chgData name="WENDY RUSIN" userId="S::wendyrusin2_gmail.com#ext#@nh4h.onmicrosoft.com::5cf43fce-3e7e-41e2-9831-cff22735c757" providerId="AD" clId="Web-{CADA0DB2-8771-4696-9B11-8FB8F4B70965}" dt="2021-11-07T14:41:11.779" v="3"/>
        <pc:sldMkLst>
          <pc:docMk/>
          <pc:sldMk cId="1860159039" sldId="329"/>
        </pc:sldMkLst>
      </pc:sldChg>
      <pc:sldChg chg="del">
        <pc:chgData name="WENDY RUSIN" userId="S::wendyrusin2_gmail.com#ext#@nh4h.onmicrosoft.com::5cf43fce-3e7e-41e2-9831-cff22735c757" providerId="AD" clId="Web-{CADA0DB2-8771-4696-9B11-8FB8F4B70965}" dt="2021-11-07T14:40:59.482" v="0"/>
        <pc:sldMkLst>
          <pc:docMk/>
          <pc:sldMk cId="97542603" sldId="339"/>
        </pc:sldMkLst>
      </pc:sldChg>
      <pc:sldChg chg="del">
        <pc:chgData name="WENDY RUSIN" userId="S::wendyrusin2_gmail.com#ext#@nh4h.onmicrosoft.com::5cf43fce-3e7e-41e2-9831-cff22735c757" providerId="AD" clId="Web-{CADA0DB2-8771-4696-9B11-8FB8F4B70965}" dt="2021-11-07T14:41:03.669" v="1"/>
        <pc:sldMkLst>
          <pc:docMk/>
          <pc:sldMk cId="401435965" sldId="343"/>
        </pc:sldMkLst>
      </pc:sldChg>
    </pc:docChg>
  </pc:docChgLst>
  <pc:docChgLst>
    <pc:chgData name="WENDY RUSIN" userId="S::wendyrusin2_gmail.com#ext#@nh4h.onmicrosoft.com::5cf43fce-3e7e-41e2-9831-cff22735c757" providerId="AD" clId="Web-{8A7B8311-21E1-449C-BF62-498A5C6F55F3}"/>
    <pc:docChg chg="modSld">
      <pc:chgData name="WENDY RUSIN" userId="S::wendyrusin2_gmail.com#ext#@nh4h.onmicrosoft.com::5cf43fce-3e7e-41e2-9831-cff22735c757" providerId="AD" clId="Web-{8A7B8311-21E1-449C-BF62-498A5C6F55F3}" dt="2021-11-07T15:16:41.963" v="3" actId="20577"/>
      <pc:docMkLst>
        <pc:docMk/>
      </pc:docMkLst>
      <pc:sldChg chg="modSp">
        <pc:chgData name="WENDY RUSIN" userId="S::wendyrusin2_gmail.com#ext#@nh4h.onmicrosoft.com::5cf43fce-3e7e-41e2-9831-cff22735c757" providerId="AD" clId="Web-{8A7B8311-21E1-449C-BF62-498A5C6F55F3}" dt="2021-11-07T15:16:41.963" v="3" actId="20577"/>
        <pc:sldMkLst>
          <pc:docMk/>
          <pc:sldMk cId="0" sldId="256"/>
        </pc:sldMkLst>
        <pc:spChg chg="mod">
          <ac:chgData name="WENDY RUSIN" userId="S::wendyrusin2_gmail.com#ext#@nh4h.onmicrosoft.com::5cf43fce-3e7e-41e2-9831-cff22735c757" providerId="AD" clId="Web-{8A7B8311-21E1-449C-BF62-498A5C6F55F3}" dt="2021-11-07T15:16:41.963" v="3" actId="20577"/>
          <ac:spMkLst>
            <pc:docMk/>
            <pc:sldMk cId="0" sldId="256"/>
            <ac:spMk id="4" creationId="{A31650B4-62C0-457D-BCFF-11739DB85A6F}"/>
          </ac:spMkLst>
        </pc:spChg>
      </pc:sldChg>
    </pc:docChg>
  </pc:docChgLst>
  <pc:docChgLst>
    <pc:chgData name="Rachael Acker" userId="S::rachael_healthero.io#ext#@nh4h.onmicrosoft.com::4808a67a-3067-49e5-9ab7-04ed98bf3503" providerId="AD" clId="Web-{0154974A-BEED-4D04-B161-A58792DA6862}"/>
    <pc:docChg chg="modSld sldOrd">
      <pc:chgData name="Rachael Acker" userId="S::rachael_healthero.io#ext#@nh4h.onmicrosoft.com::4808a67a-3067-49e5-9ab7-04ed98bf3503" providerId="AD" clId="Web-{0154974A-BEED-4D04-B161-A58792DA6862}" dt="2021-11-06T21:08:07.550" v="70" actId="14100"/>
      <pc:docMkLst>
        <pc:docMk/>
      </pc:docMkLst>
      <pc:sldChg chg="modSp ord">
        <pc:chgData name="Rachael Acker" userId="S::rachael_healthero.io#ext#@nh4h.onmicrosoft.com::4808a67a-3067-49e5-9ab7-04ed98bf3503" providerId="AD" clId="Web-{0154974A-BEED-4D04-B161-A58792DA6862}" dt="2021-11-06T21:04:32.388" v="28"/>
        <pc:sldMkLst>
          <pc:docMk/>
          <pc:sldMk cId="4046577224" sldId="10635"/>
        </pc:sldMkLst>
        <pc:spChg chg="mod">
          <ac:chgData name="Rachael Acker" userId="S::rachael_healthero.io#ext#@nh4h.onmicrosoft.com::4808a67a-3067-49e5-9ab7-04ed98bf3503" providerId="AD" clId="Web-{0154974A-BEED-4D04-B161-A58792DA6862}" dt="2021-11-06T21:03:57.543" v="27" actId="20577"/>
          <ac:spMkLst>
            <pc:docMk/>
            <pc:sldMk cId="4046577224" sldId="10635"/>
            <ac:spMk id="2" creationId="{AB55E070-47F0-41A4-AB55-CACC4D2B1CC4}"/>
          </ac:spMkLst>
        </pc:spChg>
      </pc:sldChg>
      <pc:sldChg chg="addSp delSp modSp">
        <pc:chgData name="Rachael Acker" userId="S::rachael_healthero.io#ext#@nh4h.onmicrosoft.com::4808a67a-3067-49e5-9ab7-04ed98bf3503" providerId="AD" clId="Web-{0154974A-BEED-4D04-B161-A58792DA6862}" dt="2021-11-06T21:08:07.550" v="70" actId="14100"/>
        <pc:sldMkLst>
          <pc:docMk/>
          <pc:sldMk cId="3078488822" sldId="10643"/>
        </pc:sldMkLst>
        <pc:spChg chg="del">
          <ac:chgData name="Rachael Acker" userId="S::rachael_healthero.io#ext#@nh4h.onmicrosoft.com::4808a67a-3067-49e5-9ab7-04ed98bf3503" providerId="AD" clId="Web-{0154974A-BEED-4D04-B161-A58792DA6862}" dt="2021-11-06T21:00:04.880" v="2"/>
          <ac:spMkLst>
            <pc:docMk/>
            <pc:sldMk cId="3078488822" sldId="10643"/>
            <ac:spMk id="2" creationId="{0D86CF6A-01E1-4040-970D-2C8EB2661882}"/>
          </ac:spMkLst>
        </pc:spChg>
        <pc:spChg chg="add del mod">
          <ac:chgData name="Rachael Acker" userId="S::rachael_healthero.io#ext#@nh4h.onmicrosoft.com::4808a67a-3067-49e5-9ab7-04ed98bf3503" providerId="AD" clId="Web-{0154974A-BEED-4D04-B161-A58792DA6862}" dt="2021-11-06T21:00:08.146" v="3"/>
          <ac:spMkLst>
            <pc:docMk/>
            <pc:sldMk cId="3078488822" sldId="10643"/>
            <ac:spMk id="6" creationId="{C1EF1E53-2247-4CE1-8F35-5D27F3274370}"/>
          </ac:spMkLst>
        </pc:spChg>
        <pc:spChg chg="add mod">
          <ac:chgData name="Rachael Acker" userId="S::rachael_healthero.io#ext#@nh4h.onmicrosoft.com::4808a67a-3067-49e5-9ab7-04ed98bf3503" providerId="AD" clId="Web-{0154974A-BEED-4D04-B161-A58792DA6862}" dt="2021-11-06T21:07:11.877" v="53" actId="1076"/>
          <ac:spMkLst>
            <pc:docMk/>
            <pc:sldMk cId="3078488822" sldId="10643"/>
            <ac:spMk id="8" creationId="{B5918BA1-4098-4C01-B281-ED83A846679A}"/>
          </ac:spMkLst>
        </pc:spChg>
        <pc:spChg chg="add del">
          <ac:chgData name="Rachael Acker" userId="S::rachael_healthero.io#ext#@nh4h.onmicrosoft.com::4808a67a-3067-49e5-9ab7-04ed98bf3503" providerId="AD" clId="Web-{0154974A-BEED-4D04-B161-A58792DA6862}" dt="2021-11-06T21:05:12.264" v="35"/>
          <ac:spMkLst>
            <pc:docMk/>
            <pc:sldMk cId="3078488822" sldId="10643"/>
            <ac:spMk id="10" creationId="{5B308DF6-572B-4905-84AB-DF986263D7B6}"/>
          </ac:spMkLst>
        </pc:spChg>
        <pc:spChg chg="add mod">
          <ac:chgData name="Rachael Acker" userId="S::rachael_healthero.io#ext#@nh4h.onmicrosoft.com::4808a67a-3067-49e5-9ab7-04ed98bf3503" providerId="AD" clId="Web-{0154974A-BEED-4D04-B161-A58792DA6862}" dt="2021-11-06T21:07:48.394" v="65" actId="1076"/>
          <ac:spMkLst>
            <pc:docMk/>
            <pc:sldMk cId="3078488822" sldId="10643"/>
            <ac:spMk id="12" creationId="{5F9B1017-BA04-45B6-8B77-A9F317EEA417}"/>
          </ac:spMkLst>
        </pc:spChg>
        <pc:spChg chg="add mod">
          <ac:chgData name="Rachael Acker" userId="S::rachael_healthero.io#ext#@nh4h.onmicrosoft.com::4808a67a-3067-49e5-9ab7-04ed98bf3503" providerId="AD" clId="Web-{0154974A-BEED-4D04-B161-A58792DA6862}" dt="2021-11-06T21:08:07.550" v="70" actId="14100"/>
          <ac:spMkLst>
            <pc:docMk/>
            <pc:sldMk cId="3078488822" sldId="10643"/>
            <ac:spMk id="13" creationId="{B90CC6B4-4297-4D9F-AC81-8D90BD0279FC}"/>
          </ac:spMkLst>
        </pc:spChg>
        <pc:picChg chg="add mod modCrop">
          <ac:chgData name="Rachael Acker" userId="S::rachael_healthero.io#ext#@nh4h.onmicrosoft.com::4808a67a-3067-49e5-9ab7-04ed98bf3503" providerId="AD" clId="Web-{0154974A-BEED-4D04-B161-A58792DA6862}" dt="2021-11-06T21:01:42.461" v="13"/>
          <ac:picMkLst>
            <pc:docMk/>
            <pc:sldMk cId="3078488822" sldId="10643"/>
            <ac:picMk id="3" creationId="{DFC7A3DB-2606-4A01-A153-5EFBBD89BCFB}"/>
          </ac:picMkLst>
        </pc:picChg>
        <pc:picChg chg="del">
          <ac:chgData name="Rachael Acker" userId="S::rachael_healthero.io#ext#@nh4h.onmicrosoft.com::4808a67a-3067-49e5-9ab7-04ed98bf3503" providerId="AD" clId="Web-{0154974A-BEED-4D04-B161-A58792DA6862}" dt="2021-11-06T20:59:42.223" v="0"/>
          <ac:picMkLst>
            <pc:docMk/>
            <pc:sldMk cId="3078488822" sldId="10643"/>
            <ac:picMk id="4" creationId="{EF07D272-19E8-4B3D-AA9E-4FF0C7CBDD26}"/>
          </ac:picMkLst>
        </pc:picChg>
      </pc:sldChg>
    </pc:docChg>
  </pc:docChgLst>
  <pc:docChgLst>
    <pc:chgData name="WENDY RUSIN" userId="S::wendyrusin2_gmail.com#ext#@nh4h.onmicrosoft.com::5cf43fce-3e7e-41e2-9831-cff22735c757" providerId="AD" clId="Web-{7B25BF4F-E7D3-4B26-8836-6E61A5EEC97B}"/>
    <pc:docChg chg="delSld modSld">
      <pc:chgData name="WENDY RUSIN" userId="S::wendyrusin2_gmail.com#ext#@nh4h.onmicrosoft.com::5cf43fce-3e7e-41e2-9831-cff22735c757" providerId="AD" clId="Web-{7B25BF4F-E7D3-4B26-8836-6E61A5EEC97B}" dt="2021-11-07T14:39:18.943" v="15"/>
      <pc:docMkLst>
        <pc:docMk/>
      </pc:docMkLst>
      <pc:sldChg chg="del">
        <pc:chgData name="WENDY RUSIN" userId="S::wendyrusin2_gmail.com#ext#@nh4h.onmicrosoft.com::5cf43fce-3e7e-41e2-9831-cff22735c757" providerId="AD" clId="Web-{7B25BF4F-E7D3-4B26-8836-6E61A5EEC97B}" dt="2021-11-07T14:38:01.629" v="6"/>
        <pc:sldMkLst>
          <pc:docMk/>
          <pc:sldMk cId="0" sldId="265"/>
        </pc:sldMkLst>
      </pc:sldChg>
      <pc:sldChg chg="del">
        <pc:chgData name="WENDY RUSIN" userId="S::wendyrusin2_gmail.com#ext#@nh4h.onmicrosoft.com::5cf43fce-3e7e-41e2-9831-cff22735c757" providerId="AD" clId="Web-{7B25BF4F-E7D3-4B26-8836-6E61A5EEC97B}" dt="2021-11-07T14:38:05.879" v="7"/>
        <pc:sldMkLst>
          <pc:docMk/>
          <pc:sldMk cId="0" sldId="266"/>
        </pc:sldMkLst>
      </pc:sldChg>
      <pc:sldChg chg="del">
        <pc:chgData name="WENDY RUSIN" userId="S::wendyrusin2_gmail.com#ext#@nh4h.onmicrosoft.com::5cf43fce-3e7e-41e2-9831-cff22735c757" providerId="AD" clId="Web-{7B25BF4F-E7D3-4B26-8836-6E61A5EEC97B}" dt="2021-11-07T14:38:11.879" v="9"/>
        <pc:sldMkLst>
          <pc:docMk/>
          <pc:sldMk cId="0" sldId="270"/>
        </pc:sldMkLst>
      </pc:sldChg>
      <pc:sldChg chg="del">
        <pc:chgData name="WENDY RUSIN" userId="S::wendyrusin2_gmail.com#ext#@nh4h.onmicrosoft.com::5cf43fce-3e7e-41e2-9831-cff22735c757" providerId="AD" clId="Web-{7B25BF4F-E7D3-4B26-8836-6E61A5EEC97B}" dt="2021-11-07T14:38:52.505" v="14"/>
        <pc:sldMkLst>
          <pc:docMk/>
          <pc:sldMk cId="0" sldId="275"/>
        </pc:sldMkLst>
      </pc:sldChg>
      <pc:sldChg chg="del">
        <pc:chgData name="WENDY RUSIN" userId="S::wendyrusin2_gmail.com#ext#@nh4h.onmicrosoft.com::5cf43fce-3e7e-41e2-9831-cff22735c757" providerId="AD" clId="Web-{7B25BF4F-E7D3-4B26-8836-6E61A5EEC97B}" dt="2021-11-07T14:38:42.802" v="13"/>
        <pc:sldMkLst>
          <pc:docMk/>
          <pc:sldMk cId="1596384258" sldId="311"/>
        </pc:sldMkLst>
      </pc:sldChg>
      <pc:sldChg chg="del">
        <pc:chgData name="WENDY RUSIN" userId="S::wendyrusin2_gmail.com#ext#@nh4h.onmicrosoft.com::5cf43fce-3e7e-41e2-9831-cff22735c757" providerId="AD" clId="Web-{7B25BF4F-E7D3-4B26-8836-6E61A5EEC97B}" dt="2021-11-07T14:37:53.723" v="5"/>
        <pc:sldMkLst>
          <pc:docMk/>
          <pc:sldMk cId="1332732882" sldId="316"/>
        </pc:sldMkLst>
      </pc:sldChg>
      <pc:sldChg chg="del">
        <pc:chgData name="WENDY RUSIN" userId="S::wendyrusin2_gmail.com#ext#@nh4h.onmicrosoft.com::5cf43fce-3e7e-41e2-9831-cff22735c757" providerId="AD" clId="Web-{7B25BF4F-E7D3-4B26-8836-6E61A5EEC97B}" dt="2021-11-07T14:38:27.833" v="12"/>
        <pc:sldMkLst>
          <pc:docMk/>
          <pc:sldMk cId="399049100" sldId="317"/>
        </pc:sldMkLst>
      </pc:sldChg>
      <pc:sldChg chg="del">
        <pc:chgData name="WENDY RUSIN" userId="S::wendyrusin2_gmail.com#ext#@nh4h.onmicrosoft.com::5cf43fce-3e7e-41e2-9831-cff22735c757" providerId="AD" clId="Web-{7B25BF4F-E7D3-4B26-8836-6E61A5EEC97B}" dt="2021-11-07T14:38:13.833" v="10"/>
        <pc:sldMkLst>
          <pc:docMk/>
          <pc:sldMk cId="1347431190" sldId="327"/>
        </pc:sldMkLst>
      </pc:sldChg>
      <pc:sldChg chg="del">
        <pc:chgData name="WENDY RUSIN" userId="S::wendyrusin2_gmail.com#ext#@nh4h.onmicrosoft.com::5cf43fce-3e7e-41e2-9831-cff22735c757" providerId="AD" clId="Web-{7B25BF4F-E7D3-4B26-8836-6E61A5EEC97B}" dt="2021-11-07T14:38:15.661" v="11"/>
        <pc:sldMkLst>
          <pc:docMk/>
          <pc:sldMk cId="3422754276" sldId="328"/>
        </pc:sldMkLst>
      </pc:sldChg>
      <pc:sldChg chg="del">
        <pc:chgData name="WENDY RUSIN" userId="S::wendyrusin2_gmail.com#ext#@nh4h.onmicrosoft.com::5cf43fce-3e7e-41e2-9831-cff22735c757" providerId="AD" clId="Web-{7B25BF4F-E7D3-4B26-8836-6E61A5EEC97B}" dt="2021-11-07T14:39:18.943" v="15"/>
        <pc:sldMkLst>
          <pc:docMk/>
          <pc:sldMk cId="1042836464" sldId="333"/>
        </pc:sldMkLst>
      </pc:sldChg>
      <pc:sldChg chg="addSp modSp">
        <pc:chgData name="WENDY RUSIN" userId="S::wendyrusin2_gmail.com#ext#@nh4h.onmicrosoft.com::5cf43fce-3e7e-41e2-9831-cff22735c757" providerId="AD" clId="Web-{7B25BF4F-E7D3-4B26-8836-6E61A5EEC97B}" dt="2021-11-07T14:36:45.879" v="4" actId="1076"/>
        <pc:sldMkLst>
          <pc:docMk/>
          <pc:sldMk cId="376756322" sldId="361"/>
        </pc:sldMkLst>
        <pc:picChg chg="add mod">
          <ac:chgData name="WENDY RUSIN" userId="S::wendyrusin2_gmail.com#ext#@nh4h.onmicrosoft.com::5cf43fce-3e7e-41e2-9831-cff22735c757" providerId="AD" clId="Web-{7B25BF4F-E7D3-4B26-8836-6E61A5EEC97B}" dt="2021-11-07T14:36:45.879" v="4" actId="1076"/>
          <ac:picMkLst>
            <pc:docMk/>
            <pc:sldMk cId="376756322" sldId="361"/>
            <ac:picMk id="4" creationId="{409C0648-01EF-4712-BA93-C2044CE3B1AA}"/>
          </ac:picMkLst>
        </pc:picChg>
      </pc:sldChg>
      <pc:sldChg chg="del">
        <pc:chgData name="WENDY RUSIN" userId="S::wendyrusin2_gmail.com#ext#@nh4h.onmicrosoft.com::5cf43fce-3e7e-41e2-9831-cff22735c757" providerId="AD" clId="Web-{7B25BF4F-E7D3-4B26-8836-6E61A5EEC97B}" dt="2021-11-07T14:38:09.004" v="8"/>
        <pc:sldMkLst>
          <pc:docMk/>
          <pc:sldMk cId="3009498297" sldId="10651"/>
        </pc:sldMkLst>
      </pc:sldChg>
    </pc:docChg>
  </pc:docChgLst>
  <pc:docChgLst>
    <pc:chgData name="Olayinka  Aremu" userId="S::aremuolayinka86_gmail.com#ext#@nh4h.onmicrosoft.com::e3c6e8e6-2114-4af0-bfcb-656d34645a64" providerId="AD" clId="Web-{76C82A97-3771-429B-BC63-292831040D2D}"/>
    <pc:docChg chg="addSld delSld modSld sldOrd">
      <pc:chgData name="Olayinka  Aremu" userId="S::aremuolayinka86_gmail.com#ext#@nh4h.onmicrosoft.com::e3c6e8e6-2114-4af0-bfcb-656d34645a64" providerId="AD" clId="Web-{76C82A97-3771-429B-BC63-292831040D2D}" dt="2021-11-06T19:38:12.606" v="357"/>
      <pc:docMkLst>
        <pc:docMk/>
      </pc:docMkLst>
      <pc:sldChg chg="addSp delSp modSp del">
        <pc:chgData name="Olayinka  Aremu" userId="S::aremuolayinka86_gmail.com#ext#@nh4h.onmicrosoft.com::e3c6e8e6-2114-4af0-bfcb-656d34645a64" providerId="AD" clId="Web-{76C82A97-3771-429B-BC63-292831040D2D}" dt="2021-11-06T19:38:06.762" v="356"/>
        <pc:sldMkLst>
          <pc:docMk/>
          <pc:sldMk cId="202033310" sldId="363"/>
        </pc:sldMkLst>
        <pc:spChg chg="add del mod">
          <ac:chgData name="Olayinka  Aremu" userId="S::aremuolayinka86_gmail.com#ext#@nh4h.onmicrosoft.com::e3c6e8e6-2114-4af0-bfcb-656d34645a64" providerId="AD" clId="Web-{76C82A97-3771-429B-BC63-292831040D2D}" dt="2021-11-06T19:02:56.870" v="6"/>
          <ac:spMkLst>
            <pc:docMk/>
            <pc:sldMk cId="202033310" sldId="363"/>
            <ac:spMk id="2" creationId="{8F70669A-036B-4E04-B276-B39A415E2475}"/>
          </ac:spMkLst>
        </pc:spChg>
        <pc:spChg chg="mod">
          <ac:chgData name="Olayinka  Aremu" userId="S::aremuolayinka86_gmail.com#ext#@nh4h.onmicrosoft.com::e3c6e8e6-2114-4af0-bfcb-656d34645a64" providerId="AD" clId="Web-{76C82A97-3771-429B-BC63-292831040D2D}" dt="2021-11-06T19:38:04.293" v="355" actId="20577"/>
          <ac:spMkLst>
            <pc:docMk/>
            <pc:sldMk cId="202033310" sldId="363"/>
            <ac:spMk id="5" creationId="{5DD4B195-F069-4665-B874-B07C5E69BB3F}"/>
          </ac:spMkLst>
        </pc:spChg>
      </pc:sldChg>
      <pc:sldChg chg="modSp">
        <pc:chgData name="Olayinka  Aremu" userId="S::aremuolayinka86_gmail.com#ext#@nh4h.onmicrosoft.com::e3c6e8e6-2114-4af0-bfcb-656d34645a64" providerId="AD" clId="Web-{76C82A97-3771-429B-BC63-292831040D2D}" dt="2021-11-06T19:09:30.082" v="41" actId="14100"/>
        <pc:sldMkLst>
          <pc:docMk/>
          <pc:sldMk cId="4046577224" sldId="10635"/>
        </pc:sldMkLst>
        <pc:spChg chg="mod">
          <ac:chgData name="Olayinka  Aremu" userId="S::aremuolayinka86_gmail.com#ext#@nh4h.onmicrosoft.com::e3c6e8e6-2114-4af0-bfcb-656d34645a64" providerId="AD" clId="Web-{76C82A97-3771-429B-BC63-292831040D2D}" dt="2021-11-06T19:09:30.082" v="41" actId="14100"/>
          <ac:spMkLst>
            <pc:docMk/>
            <pc:sldMk cId="4046577224" sldId="10635"/>
            <ac:spMk id="2" creationId="{AB55E070-47F0-41A4-AB55-CACC4D2B1CC4}"/>
          </ac:spMkLst>
        </pc:spChg>
      </pc:sldChg>
      <pc:sldChg chg="modSp">
        <pc:chgData name="Olayinka  Aremu" userId="S::aremuolayinka86_gmail.com#ext#@nh4h.onmicrosoft.com::e3c6e8e6-2114-4af0-bfcb-656d34645a64" providerId="AD" clId="Web-{76C82A97-3771-429B-BC63-292831040D2D}" dt="2021-11-06T19:20:06.533" v="108" actId="20577"/>
        <pc:sldMkLst>
          <pc:docMk/>
          <pc:sldMk cId="653081458" sldId="10636"/>
        </pc:sldMkLst>
        <pc:spChg chg="mod">
          <ac:chgData name="Olayinka  Aremu" userId="S::aremuolayinka86_gmail.com#ext#@nh4h.onmicrosoft.com::e3c6e8e6-2114-4af0-bfcb-656d34645a64" providerId="AD" clId="Web-{76C82A97-3771-429B-BC63-292831040D2D}" dt="2021-11-06T19:20:06.533" v="108" actId="20577"/>
          <ac:spMkLst>
            <pc:docMk/>
            <pc:sldMk cId="653081458" sldId="10636"/>
            <ac:spMk id="2" creationId="{00B1A700-FC3A-484F-882F-E4446B4195F8}"/>
          </ac:spMkLst>
        </pc:spChg>
      </pc:sldChg>
      <pc:sldChg chg="addSp modSp">
        <pc:chgData name="Olayinka  Aremu" userId="S::aremuolayinka86_gmail.com#ext#@nh4h.onmicrosoft.com::e3c6e8e6-2114-4af0-bfcb-656d34645a64" providerId="AD" clId="Web-{76C82A97-3771-429B-BC63-292831040D2D}" dt="2021-11-06T19:25:23.494" v="236" actId="20577"/>
        <pc:sldMkLst>
          <pc:docMk/>
          <pc:sldMk cId="2655744622" sldId="10637"/>
        </pc:sldMkLst>
        <pc:spChg chg="mod">
          <ac:chgData name="Olayinka  Aremu" userId="S::aremuolayinka86_gmail.com#ext#@nh4h.onmicrosoft.com::e3c6e8e6-2114-4af0-bfcb-656d34645a64" providerId="AD" clId="Web-{76C82A97-3771-429B-BC63-292831040D2D}" dt="2021-11-06T19:24:42.712" v="204" actId="14100"/>
          <ac:spMkLst>
            <pc:docMk/>
            <pc:sldMk cId="2655744622" sldId="10637"/>
            <ac:spMk id="2" creationId="{595E69D2-A89D-44AB-88AE-CA4D6EA87E58}"/>
          </ac:spMkLst>
        </pc:spChg>
        <pc:spChg chg="add mod">
          <ac:chgData name="Olayinka  Aremu" userId="S::aremuolayinka86_gmail.com#ext#@nh4h.onmicrosoft.com::e3c6e8e6-2114-4af0-bfcb-656d34645a64" providerId="AD" clId="Web-{76C82A97-3771-429B-BC63-292831040D2D}" dt="2021-11-06T19:25:23.494" v="236" actId="20577"/>
          <ac:spMkLst>
            <pc:docMk/>
            <pc:sldMk cId="2655744622" sldId="10637"/>
            <ac:spMk id="3" creationId="{1FD3110D-05F5-4E22-AEC8-2D8F8F77AC2E}"/>
          </ac:spMkLst>
        </pc:spChg>
      </pc:sldChg>
      <pc:sldChg chg="ord">
        <pc:chgData name="Olayinka  Aremu" userId="S::aremuolayinka86_gmail.com#ext#@nh4h.onmicrosoft.com::e3c6e8e6-2114-4af0-bfcb-656d34645a64" providerId="AD" clId="Web-{76C82A97-3771-429B-BC63-292831040D2D}" dt="2021-11-06T19:02:28.917" v="0"/>
        <pc:sldMkLst>
          <pc:docMk/>
          <pc:sldMk cId="3078488822" sldId="10643"/>
        </pc:sldMkLst>
      </pc:sldChg>
      <pc:sldChg chg="addSp modSp new">
        <pc:chgData name="Olayinka  Aremu" userId="S::aremuolayinka86_gmail.com#ext#@nh4h.onmicrosoft.com::e3c6e8e6-2114-4af0-bfcb-656d34645a64" providerId="AD" clId="Web-{76C82A97-3771-429B-BC63-292831040D2D}" dt="2021-11-06T19:27:33.373" v="344" actId="14100"/>
        <pc:sldMkLst>
          <pc:docMk/>
          <pc:sldMk cId="758826133" sldId="10644"/>
        </pc:sldMkLst>
        <pc:spChg chg="mod">
          <ac:chgData name="Olayinka  Aremu" userId="S::aremuolayinka86_gmail.com#ext#@nh4h.onmicrosoft.com::e3c6e8e6-2114-4af0-bfcb-656d34645a64" providerId="AD" clId="Web-{76C82A97-3771-429B-BC63-292831040D2D}" dt="2021-11-06T19:27:26.936" v="342" actId="1076"/>
          <ac:spMkLst>
            <pc:docMk/>
            <pc:sldMk cId="758826133" sldId="10644"/>
            <ac:spMk id="2" creationId="{2F831FB9-51EC-4964-9840-C4579D865C6E}"/>
          </ac:spMkLst>
        </pc:spChg>
        <pc:spChg chg="add mod">
          <ac:chgData name="Olayinka  Aremu" userId="S::aremuolayinka86_gmail.com#ext#@nh4h.onmicrosoft.com::e3c6e8e6-2114-4af0-bfcb-656d34645a64" providerId="AD" clId="Web-{76C82A97-3771-429B-BC63-292831040D2D}" dt="2021-11-06T19:27:33.373" v="344" actId="14100"/>
          <ac:spMkLst>
            <pc:docMk/>
            <pc:sldMk cId="758826133" sldId="10644"/>
            <ac:spMk id="3" creationId="{78439753-53EC-452C-AF1A-8701C247E4C4}"/>
          </ac:spMkLst>
        </pc:spChg>
      </pc:sldChg>
      <pc:sldChg chg="addSp delSp modSp new del">
        <pc:chgData name="Olayinka  Aremu" userId="S::aremuolayinka86_gmail.com#ext#@nh4h.onmicrosoft.com::e3c6e8e6-2114-4af0-bfcb-656d34645a64" providerId="AD" clId="Web-{76C82A97-3771-429B-BC63-292831040D2D}" dt="2021-11-06T19:38:12.606" v="357"/>
        <pc:sldMkLst>
          <pc:docMk/>
          <pc:sldMk cId="2134382851" sldId="10645"/>
        </pc:sldMkLst>
        <pc:spChg chg="mod">
          <ac:chgData name="Olayinka  Aremu" userId="S::aremuolayinka86_gmail.com#ext#@nh4h.onmicrosoft.com::e3c6e8e6-2114-4af0-bfcb-656d34645a64" providerId="AD" clId="Web-{76C82A97-3771-429B-BC63-292831040D2D}" dt="2021-11-06T19:33:09.771" v="349" actId="1076"/>
          <ac:spMkLst>
            <pc:docMk/>
            <pc:sldMk cId="2134382851" sldId="10645"/>
            <ac:spMk id="2" creationId="{AEC6167D-BC96-42FD-AA50-A12559E13AB4}"/>
          </ac:spMkLst>
        </pc:spChg>
        <pc:picChg chg="add del mod">
          <ac:chgData name="Olayinka  Aremu" userId="S::aremuolayinka86_gmail.com#ext#@nh4h.onmicrosoft.com::e3c6e8e6-2114-4af0-bfcb-656d34645a64" providerId="AD" clId="Web-{76C82A97-3771-429B-BC63-292831040D2D}" dt="2021-11-06T19:33:56.663" v="353"/>
          <ac:picMkLst>
            <pc:docMk/>
            <pc:sldMk cId="2134382851" sldId="10645"/>
            <ac:picMk id="3" creationId="{35A0622B-9DBA-4951-9D23-0F0ED0448395}"/>
          </ac:picMkLst>
        </pc:picChg>
      </pc:sldChg>
    </pc:docChg>
  </pc:docChgLst>
  <pc:docChgLst>
    <pc:chgData name="Olayinka  Aremu" userId="S::aremuolayinka86_gmail.com#ext#@nh4h.onmicrosoft.com::e3c6e8e6-2114-4af0-bfcb-656d34645a64" providerId="AD" clId="Web-{16BEAEF6-AE63-48E2-A6C7-2BA66408EC1F}"/>
    <pc:docChg chg="modSld">
      <pc:chgData name="Olayinka  Aremu" userId="S::aremuolayinka86_gmail.com#ext#@nh4h.onmicrosoft.com::e3c6e8e6-2114-4af0-bfcb-656d34645a64" providerId="AD" clId="Web-{16BEAEF6-AE63-48E2-A6C7-2BA66408EC1F}" dt="2021-11-06T17:15:32.297" v="30" actId="20577"/>
      <pc:docMkLst>
        <pc:docMk/>
      </pc:docMkLst>
      <pc:sldChg chg="addSp modSp">
        <pc:chgData name="Olayinka  Aremu" userId="S::aremuolayinka86_gmail.com#ext#@nh4h.onmicrosoft.com::e3c6e8e6-2114-4af0-bfcb-656d34645a64" providerId="AD" clId="Web-{16BEAEF6-AE63-48E2-A6C7-2BA66408EC1F}" dt="2021-11-06T17:15:14.421" v="29" actId="1076"/>
        <pc:sldMkLst>
          <pc:docMk/>
          <pc:sldMk cId="730098645" sldId="362"/>
        </pc:sldMkLst>
        <pc:spChg chg="mod">
          <ac:chgData name="Olayinka  Aremu" userId="S::aremuolayinka86_gmail.com#ext#@nh4h.onmicrosoft.com::e3c6e8e6-2114-4af0-bfcb-656d34645a64" providerId="AD" clId="Web-{16BEAEF6-AE63-48E2-A6C7-2BA66408EC1F}" dt="2021-11-06T17:15:10.764" v="28" actId="1076"/>
          <ac:spMkLst>
            <pc:docMk/>
            <pc:sldMk cId="730098645" sldId="362"/>
            <ac:spMk id="2" creationId="{00000000-0000-0000-0000-000000000000}"/>
          </ac:spMkLst>
        </pc:spChg>
        <pc:spChg chg="mod">
          <ac:chgData name="Olayinka  Aremu" userId="S::aremuolayinka86_gmail.com#ext#@nh4h.onmicrosoft.com::e3c6e8e6-2114-4af0-bfcb-656d34645a64" providerId="AD" clId="Web-{16BEAEF6-AE63-48E2-A6C7-2BA66408EC1F}" dt="2021-11-06T17:15:05.451" v="27" actId="20577"/>
          <ac:spMkLst>
            <pc:docMk/>
            <pc:sldMk cId="730098645" sldId="362"/>
            <ac:spMk id="4" creationId="{00000000-0000-0000-0000-000000000000}"/>
          </ac:spMkLst>
        </pc:spChg>
        <pc:picChg chg="add mod">
          <ac:chgData name="Olayinka  Aremu" userId="S::aremuolayinka86_gmail.com#ext#@nh4h.onmicrosoft.com::e3c6e8e6-2114-4af0-bfcb-656d34645a64" providerId="AD" clId="Web-{16BEAEF6-AE63-48E2-A6C7-2BA66408EC1F}" dt="2021-11-06T17:15:14.421" v="29" actId="1076"/>
          <ac:picMkLst>
            <pc:docMk/>
            <pc:sldMk cId="730098645" sldId="362"/>
            <ac:picMk id="3" creationId="{C9275060-0F5F-486E-A2E6-C463B2155C33}"/>
          </ac:picMkLst>
        </pc:picChg>
      </pc:sldChg>
      <pc:sldChg chg="modSp">
        <pc:chgData name="Olayinka  Aremu" userId="S::aremuolayinka86_gmail.com#ext#@nh4h.onmicrosoft.com::e3c6e8e6-2114-4af0-bfcb-656d34645a64" providerId="AD" clId="Web-{16BEAEF6-AE63-48E2-A6C7-2BA66408EC1F}" dt="2021-11-06T17:15:32.297" v="30" actId="20577"/>
        <pc:sldMkLst>
          <pc:docMk/>
          <pc:sldMk cId="202033310" sldId="363"/>
        </pc:sldMkLst>
        <pc:spChg chg="mod">
          <ac:chgData name="Olayinka  Aremu" userId="S::aremuolayinka86_gmail.com#ext#@nh4h.onmicrosoft.com::e3c6e8e6-2114-4af0-bfcb-656d34645a64" providerId="AD" clId="Web-{16BEAEF6-AE63-48E2-A6C7-2BA66408EC1F}" dt="2021-11-06T17:15:32.297" v="30" actId="20577"/>
          <ac:spMkLst>
            <pc:docMk/>
            <pc:sldMk cId="202033310" sldId="363"/>
            <ac:spMk id="4" creationId="{D3FB2505-EDCF-9B44-97BE-49ED747D0AE3}"/>
          </ac:spMkLst>
        </pc:spChg>
      </pc:sldChg>
    </pc:docChg>
  </pc:docChgLst>
  <pc:docChgLst>
    <pc:chgData name="Olayinka  Aremu" userId="S::aremuolayinka86_gmail.com#ext#@nh4h.onmicrosoft.com::e3c6e8e6-2114-4af0-bfcb-656d34645a64" providerId="AD" clId="Web-{6564932A-8921-46B7-A52B-9175D814ABAC}"/>
    <pc:docChg chg="addSld delSld modSld">
      <pc:chgData name="Olayinka  Aremu" userId="S::aremuolayinka86_gmail.com#ext#@nh4h.onmicrosoft.com::e3c6e8e6-2114-4af0-bfcb-656d34645a64" providerId="AD" clId="Web-{6564932A-8921-46B7-A52B-9175D814ABAC}" dt="2021-11-07T16:45:33.253" v="275" actId="20577"/>
      <pc:docMkLst>
        <pc:docMk/>
      </pc:docMkLst>
      <pc:sldChg chg="addSp delSp modSp mod modClrScheme chgLayout">
        <pc:chgData name="Olayinka  Aremu" userId="S::aremuolayinka86_gmail.com#ext#@nh4h.onmicrosoft.com::e3c6e8e6-2114-4af0-bfcb-656d34645a64" providerId="AD" clId="Web-{6564932A-8921-46B7-A52B-9175D814ABAC}" dt="2021-11-07T16:45:33.253" v="275" actId="20577"/>
        <pc:sldMkLst>
          <pc:docMk/>
          <pc:sldMk cId="608815595" sldId="10620"/>
        </pc:sldMkLst>
        <pc:spChg chg="mod ord">
          <ac:chgData name="Olayinka  Aremu" userId="S::aremuolayinka86_gmail.com#ext#@nh4h.onmicrosoft.com::e3c6e8e6-2114-4af0-bfcb-656d34645a64" providerId="AD" clId="Web-{6564932A-8921-46B7-A52B-9175D814ABAC}" dt="2021-11-07T16:43:22.058" v="248"/>
          <ac:spMkLst>
            <pc:docMk/>
            <pc:sldMk cId="608815595" sldId="10620"/>
            <ac:spMk id="2" creationId="{C048545F-D2D0-2149-BBEC-4436AD6009E4}"/>
          </ac:spMkLst>
        </pc:spChg>
        <pc:spChg chg="mod ord">
          <ac:chgData name="Olayinka  Aremu" userId="S::aremuolayinka86_gmail.com#ext#@nh4h.onmicrosoft.com::e3c6e8e6-2114-4af0-bfcb-656d34645a64" providerId="AD" clId="Web-{6564932A-8921-46B7-A52B-9175D814ABAC}" dt="2021-11-07T16:43:28.402" v="251" actId="20577"/>
          <ac:spMkLst>
            <pc:docMk/>
            <pc:sldMk cId="608815595" sldId="10620"/>
            <ac:spMk id="3" creationId="{A84C3720-FA51-094D-AF9E-23222EB6AECC}"/>
          </ac:spMkLst>
        </pc:spChg>
        <pc:spChg chg="add mod">
          <ac:chgData name="Olayinka  Aremu" userId="S::aremuolayinka86_gmail.com#ext#@nh4h.onmicrosoft.com::e3c6e8e6-2114-4af0-bfcb-656d34645a64" providerId="AD" clId="Web-{6564932A-8921-46B7-A52B-9175D814ABAC}" dt="2021-11-07T16:43:22.074" v="250"/>
          <ac:spMkLst>
            <pc:docMk/>
            <pc:sldMk cId="608815595" sldId="10620"/>
            <ac:spMk id="4" creationId="{D8F3C6CB-F18B-4824-9924-ECA3B09C0B76}"/>
          </ac:spMkLst>
        </pc:spChg>
        <pc:spChg chg="mod ord">
          <ac:chgData name="Olayinka  Aremu" userId="S::aremuolayinka86_gmail.com#ext#@nh4h.onmicrosoft.com::e3c6e8e6-2114-4af0-bfcb-656d34645a64" providerId="AD" clId="Web-{6564932A-8921-46B7-A52B-9175D814ABAC}" dt="2021-11-07T16:43:22.058" v="249"/>
          <ac:spMkLst>
            <pc:docMk/>
            <pc:sldMk cId="608815595" sldId="10620"/>
            <ac:spMk id="5" creationId="{CCAE10A5-12A9-6145-B0E4-73F2D580D22A}"/>
          </ac:spMkLst>
        </pc:spChg>
        <pc:spChg chg="add mod ord">
          <ac:chgData name="Olayinka  Aremu" userId="S::aremuolayinka86_gmail.com#ext#@nh4h.onmicrosoft.com::e3c6e8e6-2114-4af0-bfcb-656d34645a64" providerId="AD" clId="Web-{6564932A-8921-46B7-A52B-9175D814ABAC}" dt="2021-11-07T16:43:41.153" v="255" actId="14100"/>
          <ac:spMkLst>
            <pc:docMk/>
            <pc:sldMk cId="608815595" sldId="10620"/>
            <ac:spMk id="6" creationId="{C5B2FBDD-D214-4BBC-86C5-BE557912B539}"/>
          </ac:spMkLst>
        </pc:spChg>
        <pc:spChg chg="add mod ord">
          <ac:chgData name="Olayinka  Aremu" userId="S::aremuolayinka86_gmail.com#ext#@nh4h.onmicrosoft.com::e3c6e8e6-2114-4af0-bfcb-656d34645a64" providerId="AD" clId="Web-{6564932A-8921-46B7-A52B-9175D814ABAC}" dt="2021-11-07T16:43:56.044" v="257" actId="14100"/>
          <ac:spMkLst>
            <pc:docMk/>
            <pc:sldMk cId="608815595" sldId="10620"/>
            <ac:spMk id="7" creationId="{C948D693-D3E2-4386-9DB8-480EF7142887}"/>
          </ac:spMkLst>
        </pc:spChg>
        <pc:spChg chg="add mod ord">
          <ac:chgData name="Olayinka  Aremu" userId="S::aremuolayinka86_gmail.com#ext#@nh4h.onmicrosoft.com::e3c6e8e6-2114-4af0-bfcb-656d34645a64" providerId="AD" clId="Web-{6564932A-8921-46B7-A52B-9175D814ABAC}" dt="2021-11-07T16:43:22.027" v="246"/>
          <ac:spMkLst>
            <pc:docMk/>
            <pc:sldMk cId="608815595" sldId="10620"/>
            <ac:spMk id="8" creationId="{B4468138-E9AD-4B14-979B-D08E4434F656}"/>
          </ac:spMkLst>
        </pc:spChg>
        <pc:spChg chg="add mod ord">
          <ac:chgData name="Olayinka  Aremu" userId="S::aremuolayinka86_gmail.com#ext#@nh4h.onmicrosoft.com::e3c6e8e6-2114-4af0-bfcb-656d34645a64" providerId="AD" clId="Web-{6564932A-8921-46B7-A52B-9175D814ABAC}" dt="2021-11-07T16:45:33.253" v="275" actId="20577"/>
          <ac:spMkLst>
            <pc:docMk/>
            <pc:sldMk cId="608815595" sldId="10620"/>
            <ac:spMk id="9" creationId="{DF59119C-AB77-4EF8-B167-1278501BD1F0}"/>
          </ac:spMkLst>
        </pc:spChg>
        <pc:spChg chg="add mod ord">
          <ac:chgData name="Olayinka  Aremu" userId="S::aremuolayinka86_gmail.com#ext#@nh4h.onmicrosoft.com::e3c6e8e6-2114-4af0-bfcb-656d34645a64" providerId="AD" clId="Web-{6564932A-8921-46B7-A52B-9175D814ABAC}" dt="2021-11-07T16:44:20.327" v="264" actId="1076"/>
          <ac:spMkLst>
            <pc:docMk/>
            <pc:sldMk cId="608815595" sldId="10620"/>
            <ac:spMk id="10" creationId="{3A7BCC4E-21C6-4CD4-8511-A192B37342AF}"/>
          </ac:spMkLst>
        </pc:spChg>
        <pc:spChg chg="add del mod ord">
          <ac:chgData name="Olayinka  Aremu" userId="S::aremuolayinka86_gmail.com#ext#@nh4h.onmicrosoft.com::e3c6e8e6-2114-4af0-bfcb-656d34645a64" providerId="AD" clId="Web-{6564932A-8921-46B7-A52B-9175D814ABAC}" dt="2021-11-07T16:42:28.461" v="193"/>
          <ac:spMkLst>
            <pc:docMk/>
            <pc:sldMk cId="608815595" sldId="10620"/>
            <ac:spMk id="11" creationId="{AAFB647F-2FE9-4F73-86CE-B1ADE3106738}"/>
          </ac:spMkLst>
        </pc:spChg>
        <pc:spChg chg="add del mod ord">
          <ac:chgData name="Olayinka  Aremu" userId="S::aremuolayinka86_gmail.com#ext#@nh4h.onmicrosoft.com::e3c6e8e6-2114-4af0-bfcb-656d34645a64" providerId="AD" clId="Web-{6564932A-8921-46B7-A52B-9175D814ABAC}" dt="2021-11-07T16:42:31.946" v="194"/>
          <ac:spMkLst>
            <pc:docMk/>
            <pc:sldMk cId="608815595" sldId="10620"/>
            <ac:spMk id="12" creationId="{5A1E086C-3DDA-4DC4-911B-6BCD21B054B4}"/>
          </ac:spMkLst>
        </pc:spChg>
        <pc:spChg chg="add del mod">
          <ac:chgData name="Olayinka  Aremu" userId="S::aremuolayinka86_gmail.com#ext#@nh4h.onmicrosoft.com::e3c6e8e6-2114-4af0-bfcb-656d34645a64" providerId="AD" clId="Web-{6564932A-8921-46B7-A52B-9175D814ABAC}" dt="2021-11-07T16:37:02.896" v="66"/>
          <ac:spMkLst>
            <pc:docMk/>
            <pc:sldMk cId="608815595" sldId="10620"/>
            <ac:spMk id="16" creationId="{DF2C4A42-469D-4F3F-9DE4-DF55B4B4C56C}"/>
          </ac:spMkLst>
        </pc:spChg>
        <pc:spChg chg="add del mod">
          <ac:chgData name="Olayinka  Aremu" userId="S::aremuolayinka86_gmail.com#ext#@nh4h.onmicrosoft.com::e3c6e8e6-2114-4af0-bfcb-656d34645a64" providerId="AD" clId="Web-{6564932A-8921-46B7-A52B-9175D814ABAC}" dt="2021-11-07T16:42:58.447" v="206"/>
          <ac:spMkLst>
            <pc:docMk/>
            <pc:sldMk cId="608815595" sldId="10620"/>
            <ac:spMk id="18" creationId="{313C39C0-8443-4006-AF92-FEF442AEECEA}"/>
          </ac:spMkLst>
        </pc:spChg>
        <pc:picChg chg="add del mod">
          <ac:chgData name="Olayinka  Aremu" userId="S::aremuolayinka86_gmail.com#ext#@nh4h.onmicrosoft.com::e3c6e8e6-2114-4af0-bfcb-656d34645a64" providerId="AD" clId="Web-{6564932A-8921-46B7-A52B-9175D814ABAC}" dt="2021-11-07T16:37:29.835" v="80"/>
          <ac:picMkLst>
            <pc:docMk/>
            <pc:sldMk cId="608815595" sldId="10620"/>
            <ac:picMk id="13" creationId="{9A6E6DEE-91BC-46B3-B3A1-4536FF4B60A2}"/>
          </ac:picMkLst>
        </pc:picChg>
        <pc:picChg chg="add del mod">
          <ac:chgData name="Olayinka  Aremu" userId="S::aremuolayinka86_gmail.com#ext#@nh4h.onmicrosoft.com::e3c6e8e6-2114-4af0-bfcb-656d34645a64" providerId="AD" clId="Web-{6564932A-8921-46B7-A52B-9175D814ABAC}" dt="2021-11-07T16:37:16.694" v="78"/>
          <ac:picMkLst>
            <pc:docMk/>
            <pc:sldMk cId="608815595" sldId="10620"/>
            <ac:picMk id="14" creationId="{F0ED065E-1082-4AD0-B057-C323DECA7042}"/>
          </ac:picMkLst>
        </pc:picChg>
        <pc:picChg chg="add del mod">
          <ac:chgData name="Olayinka  Aremu" userId="S::aremuolayinka86_gmail.com#ext#@nh4h.onmicrosoft.com::e3c6e8e6-2114-4af0-bfcb-656d34645a64" providerId="AD" clId="Web-{6564932A-8921-46B7-A52B-9175D814ABAC}" dt="2021-11-07T16:37:13.709" v="77"/>
          <ac:picMkLst>
            <pc:docMk/>
            <pc:sldMk cId="608815595" sldId="10620"/>
            <ac:picMk id="15" creationId="{9C6C48B5-7CE6-48A3-A5BD-FE95BE1059BB}"/>
          </ac:picMkLst>
        </pc:picChg>
        <pc:picChg chg="add del mod">
          <ac:chgData name="Olayinka  Aremu" userId="S::aremuolayinka86_gmail.com#ext#@nh4h.onmicrosoft.com::e3c6e8e6-2114-4af0-bfcb-656d34645a64" providerId="AD" clId="Web-{6564932A-8921-46B7-A52B-9175D814ABAC}" dt="2021-11-07T16:36:57.755" v="64"/>
          <ac:picMkLst>
            <pc:docMk/>
            <pc:sldMk cId="608815595" sldId="10620"/>
            <ac:picMk id="17" creationId="{3C9F54BC-D1A2-4C36-A53C-E653945C5081}"/>
          </ac:picMkLst>
        </pc:picChg>
      </pc:sldChg>
      <pc:sldChg chg="addSp delSp modSp mod modClrScheme chgLayout">
        <pc:chgData name="Olayinka  Aremu" userId="S::aremuolayinka86_gmail.com#ext#@nh4h.onmicrosoft.com::e3c6e8e6-2114-4af0-bfcb-656d34645a64" providerId="AD" clId="Web-{6564932A-8921-46B7-A52B-9175D814ABAC}" dt="2021-11-07T16:32:11.849" v="7" actId="14100"/>
        <pc:sldMkLst>
          <pc:docMk/>
          <pc:sldMk cId="84427248" sldId="10654"/>
        </pc:sldMkLst>
        <pc:spChg chg="add del mod ord">
          <ac:chgData name="Olayinka  Aremu" userId="S::aremuolayinka86_gmail.com#ext#@nh4h.onmicrosoft.com::e3c6e8e6-2114-4af0-bfcb-656d34645a64" providerId="AD" clId="Web-{6564932A-8921-46B7-A52B-9175D814ABAC}" dt="2021-11-07T16:30:45.969" v="1"/>
          <ac:spMkLst>
            <pc:docMk/>
            <pc:sldMk cId="84427248" sldId="10654"/>
            <ac:spMk id="5" creationId="{9E5561DD-CD15-4573-BD5C-E2FA088C74DF}"/>
          </ac:spMkLst>
        </pc:spChg>
        <pc:spChg chg="add del mod ord">
          <ac:chgData name="Olayinka  Aremu" userId="S::aremuolayinka86_gmail.com#ext#@nh4h.onmicrosoft.com::e3c6e8e6-2114-4af0-bfcb-656d34645a64" providerId="AD" clId="Web-{6564932A-8921-46B7-A52B-9175D814ABAC}" dt="2021-11-07T16:30:45.969" v="1"/>
          <ac:spMkLst>
            <pc:docMk/>
            <pc:sldMk cId="84427248" sldId="10654"/>
            <ac:spMk id="6" creationId="{81D22A42-BB9B-4A3C-8FEB-E47F8FE6D6AB}"/>
          </ac:spMkLst>
        </pc:spChg>
        <pc:spChg chg="add del mod ord">
          <ac:chgData name="Olayinka  Aremu" userId="S::aremuolayinka86_gmail.com#ext#@nh4h.onmicrosoft.com::e3c6e8e6-2114-4af0-bfcb-656d34645a64" providerId="AD" clId="Web-{6564932A-8921-46B7-A52B-9175D814ABAC}" dt="2021-11-07T16:30:45.969" v="1"/>
          <ac:spMkLst>
            <pc:docMk/>
            <pc:sldMk cId="84427248" sldId="10654"/>
            <ac:spMk id="7" creationId="{B31902A1-3EE8-4812-9922-7941FE44DE37}"/>
          </ac:spMkLst>
        </pc:spChg>
        <pc:spChg chg="add del mod ord">
          <ac:chgData name="Olayinka  Aremu" userId="S::aremuolayinka86_gmail.com#ext#@nh4h.onmicrosoft.com::e3c6e8e6-2114-4af0-bfcb-656d34645a64" providerId="AD" clId="Web-{6564932A-8921-46B7-A52B-9175D814ABAC}" dt="2021-11-07T16:30:45.969" v="1"/>
          <ac:spMkLst>
            <pc:docMk/>
            <pc:sldMk cId="84427248" sldId="10654"/>
            <ac:spMk id="8" creationId="{15F5BB6E-0E84-4988-9944-CCD05C3C0871}"/>
          </ac:spMkLst>
        </pc:spChg>
        <pc:spChg chg="add del mod ord">
          <ac:chgData name="Olayinka  Aremu" userId="S::aremuolayinka86_gmail.com#ext#@nh4h.onmicrosoft.com::e3c6e8e6-2114-4af0-bfcb-656d34645a64" providerId="AD" clId="Web-{6564932A-8921-46B7-A52B-9175D814ABAC}" dt="2021-11-07T16:30:45.969" v="1"/>
          <ac:spMkLst>
            <pc:docMk/>
            <pc:sldMk cId="84427248" sldId="10654"/>
            <ac:spMk id="9" creationId="{46B41474-F353-4E2E-9C4C-D3A8DE6B7EC2}"/>
          </ac:spMkLst>
        </pc:spChg>
        <pc:spChg chg="add del mod ord">
          <ac:chgData name="Olayinka  Aremu" userId="S::aremuolayinka86_gmail.com#ext#@nh4h.onmicrosoft.com::e3c6e8e6-2114-4af0-bfcb-656d34645a64" providerId="AD" clId="Web-{6564932A-8921-46B7-A52B-9175D814ABAC}" dt="2021-11-07T16:30:45.969" v="1"/>
          <ac:spMkLst>
            <pc:docMk/>
            <pc:sldMk cId="84427248" sldId="10654"/>
            <ac:spMk id="10" creationId="{35A71AF8-7C1A-4D10-A25A-1E507BE8B0A1}"/>
          </ac:spMkLst>
        </pc:spChg>
        <pc:spChg chg="add del mod ord">
          <ac:chgData name="Olayinka  Aremu" userId="S::aremuolayinka86_gmail.com#ext#@nh4h.onmicrosoft.com::e3c6e8e6-2114-4af0-bfcb-656d34645a64" providerId="AD" clId="Web-{6564932A-8921-46B7-A52B-9175D814ABAC}" dt="2021-11-07T16:30:45.969" v="1"/>
          <ac:spMkLst>
            <pc:docMk/>
            <pc:sldMk cId="84427248" sldId="10654"/>
            <ac:spMk id="11" creationId="{DF14F1F3-ECF3-4B3D-B2DC-98678BE7F01B}"/>
          </ac:spMkLst>
        </pc:spChg>
        <pc:spChg chg="add del mod ord">
          <ac:chgData name="Olayinka  Aremu" userId="S::aremuolayinka86_gmail.com#ext#@nh4h.onmicrosoft.com::e3c6e8e6-2114-4af0-bfcb-656d34645a64" providerId="AD" clId="Web-{6564932A-8921-46B7-A52B-9175D814ABAC}" dt="2021-11-07T16:30:45.969" v="1"/>
          <ac:spMkLst>
            <pc:docMk/>
            <pc:sldMk cId="84427248" sldId="10654"/>
            <ac:spMk id="12" creationId="{D15EDA72-74CC-4A37-B7A5-C4CEB84AB574}"/>
          </ac:spMkLst>
        </pc:spChg>
        <pc:spChg chg="add del mod ord">
          <ac:chgData name="Olayinka  Aremu" userId="S::aremuolayinka86_gmail.com#ext#@nh4h.onmicrosoft.com::e3c6e8e6-2114-4af0-bfcb-656d34645a64" providerId="AD" clId="Web-{6564932A-8921-46B7-A52B-9175D814ABAC}" dt="2021-11-07T16:30:45.969" v="1"/>
          <ac:spMkLst>
            <pc:docMk/>
            <pc:sldMk cId="84427248" sldId="10654"/>
            <ac:spMk id="13" creationId="{ED7CC299-8D0E-403D-B989-D81CE3074065}"/>
          </ac:spMkLst>
        </pc:spChg>
        <pc:picChg chg="add del mod">
          <ac:chgData name="Olayinka  Aremu" userId="S::aremuolayinka86_gmail.com#ext#@nh4h.onmicrosoft.com::e3c6e8e6-2114-4af0-bfcb-656d34645a64" providerId="AD" clId="Web-{6564932A-8921-46B7-A52B-9175D814ABAC}" dt="2021-11-07T16:31:13.205" v="3"/>
          <ac:picMkLst>
            <pc:docMk/>
            <pc:sldMk cId="84427248" sldId="10654"/>
            <ac:picMk id="14" creationId="{11F636D1-2C35-413E-92F1-335701C8046E}"/>
          </ac:picMkLst>
        </pc:picChg>
        <pc:picChg chg="add mod">
          <ac:chgData name="Olayinka  Aremu" userId="S::aremuolayinka86_gmail.com#ext#@nh4h.onmicrosoft.com::e3c6e8e6-2114-4af0-bfcb-656d34645a64" providerId="AD" clId="Web-{6564932A-8921-46B7-A52B-9175D814ABAC}" dt="2021-11-07T16:32:11.849" v="7" actId="14100"/>
          <ac:picMkLst>
            <pc:docMk/>
            <pc:sldMk cId="84427248" sldId="10654"/>
            <ac:picMk id="15" creationId="{C6F179EB-275F-4D7E-809D-992C88D1DC99}"/>
          </ac:picMkLst>
        </pc:picChg>
      </pc:sldChg>
      <pc:sldChg chg="addSp delSp modSp">
        <pc:chgData name="Olayinka  Aremu" userId="S::aremuolayinka86_gmail.com#ext#@nh4h.onmicrosoft.com::e3c6e8e6-2114-4af0-bfcb-656d34645a64" providerId="AD" clId="Web-{6564932A-8921-46B7-A52B-9175D814ABAC}" dt="2021-11-07T16:34:15.778" v="30"/>
        <pc:sldMkLst>
          <pc:docMk/>
          <pc:sldMk cId="2529946696" sldId="10659"/>
        </pc:sldMkLst>
        <pc:spChg chg="mod">
          <ac:chgData name="Olayinka  Aremu" userId="S::aremuolayinka86_gmail.com#ext#@nh4h.onmicrosoft.com::e3c6e8e6-2114-4af0-bfcb-656d34645a64" providerId="AD" clId="Web-{6564932A-8921-46B7-A52B-9175D814ABAC}" dt="2021-11-07T16:34:05.512" v="23" actId="1076"/>
          <ac:spMkLst>
            <pc:docMk/>
            <pc:sldMk cId="2529946696" sldId="10659"/>
            <ac:spMk id="9" creationId="{5F8E18F1-756C-4C39-9EDB-95589E23696B}"/>
          </ac:spMkLst>
        </pc:spChg>
        <pc:spChg chg="add del">
          <ac:chgData name="Olayinka  Aremu" userId="S::aremuolayinka86_gmail.com#ext#@nh4h.onmicrosoft.com::e3c6e8e6-2114-4af0-bfcb-656d34645a64" providerId="AD" clId="Web-{6564932A-8921-46B7-A52B-9175D814ABAC}" dt="2021-11-07T16:34:15.778" v="30"/>
          <ac:spMkLst>
            <pc:docMk/>
            <pc:sldMk cId="2529946696" sldId="10659"/>
            <ac:spMk id="14" creationId="{B087461A-8032-466B-934E-202AEB0BAFFE}"/>
          </ac:spMkLst>
        </pc:spChg>
        <pc:spChg chg="add del mod">
          <ac:chgData name="Olayinka  Aremu" userId="S::aremuolayinka86_gmail.com#ext#@nh4h.onmicrosoft.com::e3c6e8e6-2114-4af0-bfcb-656d34645a64" providerId="AD" clId="Web-{6564932A-8921-46B7-A52B-9175D814ABAC}" dt="2021-11-07T16:34:13.574" v="29"/>
          <ac:spMkLst>
            <pc:docMk/>
            <pc:sldMk cId="2529946696" sldId="10659"/>
            <ac:spMk id="15" creationId="{631AB9A6-015A-4605-AE24-6B96E7E37C36}"/>
          </ac:spMkLst>
        </pc:spChg>
        <pc:spChg chg="add del mod">
          <ac:chgData name="Olayinka  Aremu" userId="S::aremuolayinka86_gmail.com#ext#@nh4h.onmicrosoft.com::e3c6e8e6-2114-4af0-bfcb-656d34645a64" providerId="AD" clId="Web-{6564932A-8921-46B7-A52B-9175D814ABAC}" dt="2021-11-07T16:34:10.887" v="26"/>
          <ac:spMkLst>
            <pc:docMk/>
            <pc:sldMk cId="2529946696" sldId="10659"/>
            <ac:spMk id="16" creationId="{6EA0C9E4-AFEB-4951-92CA-CE3648D7357C}"/>
          </ac:spMkLst>
        </pc:spChg>
        <pc:picChg chg="mod">
          <ac:chgData name="Olayinka  Aremu" userId="S::aremuolayinka86_gmail.com#ext#@nh4h.onmicrosoft.com::e3c6e8e6-2114-4af0-bfcb-656d34645a64" providerId="AD" clId="Web-{6564932A-8921-46B7-A52B-9175D814ABAC}" dt="2021-11-07T16:33:50.198" v="18" actId="1076"/>
          <ac:picMkLst>
            <pc:docMk/>
            <pc:sldMk cId="2529946696" sldId="10659"/>
            <ac:picMk id="6" creationId="{C03B83B6-2EEB-4FAF-B84C-7179464103E6}"/>
          </ac:picMkLst>
        </pc:picChg>
        <pc:picChg chg="add mod">
          <ac:chgData name="Olayinka  Aremu" userId="S::aremuolayinka86_gmail.com#ext#@nh4h.onmicrosoft.com::e3c6e8e6-2114-4af0-bfcb-656d34645a64" providerId="AD" clId="Web-{6564932A-8921-46B7-A52B-9175D814ABAC}" dt="2021-11-07T16:32:40.663" v="12" actId="1076"/>
          <ac:picMkLst>
            <pc:docMk/>
            <pc:sldMk cId="2529946696" sldId="10659"/>
            <ac:picMk id="11" creationId="{BD1243FE-23DF-4460-A79E-7813C942CD27}"/>
          </ac:picMkLst>
        </pc:picChg>
        <pc:picChg chg="add mod">
          <ac:chgData name="Olayinka  Aremu" userId="S::aremuolayinka86_gmail.com#ext#@nh4h.onmicrosoft.com::e3c6e8e6-2114-4af0-bfcb-656d34645a64" providerId="AD" clId="Web-{6564932A-8921-46B7-A52B-9175D814ABAC}" dt="2021-11-07T16:33:52.448" v="19" actId="1076"/>
          <ac:picMkLst>
            <pc:docMk/>
            <pc:sldMk cId="2529946696" sldId="10659"/>
            <ac:picMk id="12" creationId="{B6ACFB38-759F-4035-A49E-D10CC300AA6F}"/>
          </ac:picMkLst>
        </pc:picChg>
      </pc:sldChg>
      <pc:sldChg chg="add del replId">
        <pc:chgData name="Olayinka  Aremu" userId="S::aremuolayinka86_gmail.com#ext#@nh4h.onmicrosoft.com::e3c6e8e6-2114-4af0-bfcb-656d34645a64" providerId="AD" clId="Web-{6564932A-8921-46B7-A52B-9175D814ABAC}" dt="2021-11-07T16:32:23.350" v="9"/>
        <pc:sldMkLst>
          <pc:docMk/>
          <pc:sldMk cId="2603011239" sldId="10660"/>
        </pc:sldMkLst>
      </pc:sldChg>
    </pc:docChg>
  </pc:docChgLst>
  <pc:docChgLst>
    <pc:chgData name="Olayinka  Aremu" userId="S::aremuolayinka86_gmail.com#ext#@nh4h.onmicrosoft.com::e3c6e8e6-2114-4af0-bfcb-656d34645a64" providerId="AD" clId="Web-{4C6936C6-456B-402D-B14A-C09023B96561}"/>
    <pc:docChg chg="modSld">
      <pc:chgData name="Olayinka  Aremu" userId="S::aremuolayinka86_gmail.com#ext#@nh4h.onmicrosoft.com::e3c6e8e6-2114-4af0-bfcb-656d34645a64" providerId="AD" clId="Web-{4C6936C6-456B-402D-B14A-C09023B96561}" dt="2021-11-07T17:43:19.115" v="27" actId="20577"/>
      <pc:docMkLst>
        <pc:docMk/>
      </pc:docMkLst>
      <pc:sldChg chg="modSp">
        <pc:chgData name="Olayinka  Aremu" userId="S::aremuolayinka86_gmail.com#ext#@nh4h.onmicrosoft.com::e3c6e8e6-2114-4af0-bfcb-656d34645a64" providerId="AD" clId="Web-{4C6936C6-456B-402D-B14A-C09023B96561}" dt="2021-11-07T17:42:43.224" v="9" actId="1076"/>
        <pc:sldMkLst>
          <pc:docMk/>
          <pc:sldMk cId="3078488822" sldId="10643"/>
        </pc:sldMkLst>
        <pc:spChg chg="mod">
          <ac:chgData name="Olayinka  Aremu" userId="S::aremuolayinka86_gmail.com#ext#@nh4h.onmicrosoft.com::e3c6e8e6-2114-4af0-bfcb-656d34645a64" providerId="AD" clId="Web-{4C6936C6-456B-402D-B14A-C09023B96561}" dt="2021-11-07T17:42:40.208" v="8" actId="14100"/>
          <ac:spMkLst>
            <pc:docMk/>
            <pc:sldMk cId="3078488822" sldId="10643"/>
            <ac:spMk id="8" creationId="{B5918BA1-4098-4C01-B281-ED83A846679A}"/>
          </ac:spMkLst>
        </pc:spChg>
        <pc:picChg chg="mod">
          <ac:chgData name="Olayinka  Aremu" userId="S::aremuolayinka86_gmail.com#ext#@nh4h.onmicrosoft.com::e3c6e8e6-2114-4af0-bfcb-656d34645a64" providerId="AD" clId="Web-{4C6936C6-456B-402D-B14A-C09023B96561}" dt="2021-11-07T17:42:43.224" v="9" actId="1076"/>
          <ac:picMkLst>
            <pc:docMk/>
            <pc:sldMk cId="3078488822" sldId="10643"/>
            <ac:picMk id="3" creationId="{DFC7A3DB-2606-4A01-A153-5EFBBD89BCFB}"/>
          </ac:picMkLst>
        </pc:picChg>
      </pc:sldChg>
      <pc:sldChg chg="addSp modSp">
        <pc:chgData name="Olayinka  Aremu" userId="S::aremuolayinka86_gmail.com#ext#@nh4h.onmicrosoft.com::e3c6e8e6-2114-4af0-bfcb-656d34645a64" providerId="AD" clId="Web-{4C6936C6-456B-402D-B14A-C09023B96561}" dt="2021-11-07T17:42:05.598" v="2" actId="20577"/>
        <pc:sldMkLst>
          <pc:docMk/>
          <pc:sldMk cId="1058962637" sldId="10652"/>
        </pc:sldMkLst>
        <pc:spChg chg="add mod">
          <ac:chgData name="Olayinka  Aremu" userId="S::aremuolayinka86_gmail.com#ext#@nh4h.onmicrosoft.com::e3c6e8e6-2114-4af0-bfcb-656d34645a64" providerId="AD" clId="Web-{4C6936C6-456B-402D-B14A-C09023B96561}" dt="2021-11-07T17:42:05.598" v="2" actId="20577"/>
          <ac:spMkLst>
            <pc:docMk/>
            <pc:sldMk cId="1058962637" sldId="10652"/>
            <ac:spMk id="5" creationId="{042287A7-22CE-4B1C-92C4-35F5754983AF}"/>
          </ac:spMkLst>
        </pc:spChg>
      </pc:sldChg>
      <pc:sldChg chg="addSp modSp">
        <pc:chgData name="Olayinka  Aremu" userId="S::aremuolayinka86_gmail.com#ext#@nh4h.onmicrosoft.com::e3c6e8e6-2114-4af0-bfcb-656d34645a64" providerId="AD" clId="Web-{4C6936C6-456B-402D-B14A-C09023B96561}" dt="2021-11-07T17:42:21.786" v="7" actId="20577"/>
        <pc:sldMkLst>
          <pc:docMk/>
          <pc:sldMk cId="2423867865" sldId="10653"/>
        </pc:sldMkLst>
        <pc:spChg chg="add mod">
          <ac:chgData name="Olayinka  Aremu" userId="S::aremuolayinka86_gmail.com#ext#@nh4h.onmicrosoft.com::e3c6e8e6-2114-4af0-bfcb-656d34645a64" providerId="AD" clId="Web-{4C6936C6-456B-402D-B14A-C09023B96561}" dt="2021-11-07T17:42:21.786" v="7" actId="20577"/>
          <ac:spMkLst>
            <pc:docMk/>
            <pc:sldMk cId="2423867865" sldId="10653"/>
            <ac:spMk id="5" creationId="{042287A7-22CE-4B1C-92C4-35F5754983AF}"/>
          </ac:spMkLst>
        </pc:spChg>
      </pc:sldChg>
      <pc:sldChg chg="modSp">
        <pc:chgData name="Olayinka  Aremu" userId="S::aremuolayinka86_gmail.com#ext#@nh4h.onmicrosoft.com::e3c6e8e6-2114-4af0-bfcb-656d34645a64" providerId="AD" clId="Web-{4C6936C6-456B-402D-B14A-C09023B96561}" dt="2021-11-07T17:43:19.115" v="27" actId="20577"/>
        <pc:sldMkLst>
          <pc:docMk/>
          <pc:sldMk cId="2529946696" sldId="10659"/>
        </pc:sldMkLst>
        <pc:spChg chg="mod">
          <ac:chgData name="Olayinka  Aremu" userId="S::aremuolayinka86_gmail.com#ext#@nh4h.onmicrosoft.com::e3c6e8e6-2114-4af0-bfcb-656d34645a64" providerId="AD" clId="Web-{4C6936C6-456B-402D-B14A-C09023B96561}" dt="2021-11-07T17:43:01.771" v="16" actId="20577"/>
          <ac:spMkLst>
            <pc:docMk/>
            <pc:sldMk cId="2529946696" sldId="10659"/>
            <ac:spMk id="9" creationId="{5F8E18F1-756C-4C39-9EDB-95589E23696B}"/>
          </ac:spMkLst>
        </pc:spChg>
        <pc:spChg chg="mod">
          <ac:chgData name="Olayinka  Aremu" userId="S::aremuolayinka86_gmail.com#ext#@nh4h.onmicrosoft.com::e3c6e8e6-2114-4af0-bfcb-656d34645a64" providerId="AD" clId="Web-{4C6936C6-456B-402D-B14A-C09023B96561}" dt="2021-11-07T17:43:19.115" v="27" actId="20577"/>
          <ac:spMkLst>
            <pc:docMk/>
            <pc:sldMk cId="2529946696" sldId="10659"/>
            <ac:spMk id="10" creationId="{875680FF-EAC5-4EAE-8F80-F65AEA9512D9}"/>
          </ac:spMkLst>
        </pc:spChg>
      </pc:sldChg>
    </pc:docChg>
  </pc:docChgLst>
  <pc:docChgLst>
    <pc:chgData name="WENDY RUSIN" userId="S::wendyrusin2_gmail.com#ext#@nh4h.onmicrosoft.com::5cf43fce-3e7e-41e2-9831-cff22735c757" providerId="AD" clId="Web-{0A423EAB-0888-46C5-99D7-74CEC2465FAE}"/>
    <pc:docChg chg="modSld">
      <pc:chgData name="WENDY RUSIN" userId="S::wendyrusin2_gmail.com#ext#@nh4h.onmicrosoft.com::5cf43fce-3e7e-41e2-9831-cff22735c757" providerId="AD" clId="Web-{0A423EAB-0888-46C5-99D7-74CEC2465FAE}" dt="2021-11-07T15:18:13.666" v="25"/>
      <pc:docMkLst>
        <pc:docMk/>
      </pc:docMkLst>
      <pc:sldChg chg="modSp">
        <pc:chgData name="WENDY RUSIN" userId="S::wendyrusin2_gmail.com#ext#@nh4h.onmicrosoft.com::5cf43fce-3e7e-41e2-9831-cff22735c757" providerId="AD" clId="Web-{0A423EAB-0888-46C5-99D7-74CEC2465FAE}" dt="2021-11-07T15:18:13.666" v="25"/>
        <pc:sldMkLst>
          <pc:docMk/>
          <pc:sldMk cId="0" sldId="256"/>
        </pc:sldMkLst>
        <pc:spChg chg="mod">
          <ac:chgData name="WENDY RUSIN" userId="S::wendyrusin2_gmail.com#ext#@nh4h.onmicrosoft.com::5cf43fce-3e7e-41e2-9831-cff22735c757" providerId="AD" clId="Web-{0A423EAB-0888-46C5-99D7-74CEC2465FAE}" dt="2021-11-07T15:18:13.666" v="25"/>
          <ac:spMkLst>
            <pc:docMk/>
            <pc:sldMk cId="0" sldId="256"/>
            <ac:spMk id="4" creationId="{A31650B4-62C0-457D-BCFF-11739DB85A6F}"/>
          </ac:spMkLst>
        </pc:spChg>
      </pc:sldChg>
    </pc:docChg>
  </pc:docChgLst>
  <pc:docChgLst>
    <pc:chgData name="Olayinka  Aremu" userId="S::aremuolayinka86_gmail.com#ext#@nh4h.onmicrosoft.com::e3c6e8e6-2114-4af0-bfcb-656d34645a64" providerId="AD" clId="Web-{7B0DCF1C-1BE3-4886-9F68-313DD5A9C6FB}"/>
    <pc:docChg chg="addSld delSld modSld">
      <pc:chgData name="Olayinka  Aremu" userId="S::aremuolayinka86_gmail.com#ext#@nh4h.onmicrosoft.com::e3c6e8e6-2114-4af0-bfcb-656d34645a64" providerId="AD" clId="Web-{7B0DCF1C-1BE3-4886-9F68-313DD5A9C6FB}" dt="2021-11-06T18:48:47.235" v="271" actId="14100"/>
      <pc:docMkLst>
        <pc:docMk/>
      </pc:docMkLst>
      <pc:sldChg chg="addSp delSp modSp new">
        <pc:chgData name="Olayinka  Aremu" userId="S::aremuolayinka86_gmail.com#ext#@nh4h.onmicrosoft.com::e3c6e8e6-2114-4af0-bfcb-656d34645a64" providerId="AD" clId="Web-{7B0DCF1C-1BE3-4886-9F68-313DD5A9C6FB}" dt="2021-11-06T18:48:47.235" v="271" actId="14100"/>
        <pc:sldMkLst>
          <pc:docMk/>
          <pc:sldMk cId="1371104469" sldId="10642"/>
        </pc:sldMkLst>
        <pc:spChg chg="mod">
          <ac:chgData name="Olayinka  Aremu" userId="S::aremuolayinka86_gmail.com#ext#@nh4h.onmicrosoft.com::e3c6e8e6-2114-4af0-bfcb-656d34645a64" providerId="AD" clId="Web-{7B0DCF1C-1BE3-4886-9F68-313DD5A9C6FB}" dt="2021-11-06T18:37:56.687" v="27" actId="20577"/>
          <ac:spMkLst>
            <pc:docMk/>
            <pc:sldMk cId="1371104469" sldId="10642"/>
            <ac:spMk id="2" creationId="{DF4BBBEF-5A61-43DF-AD00-3DCE9871320A}"/>
          </ac:spMkLst>
        </pc:spChg>
        <pc:spChg chg="del">
          <ac:chgData name="Olayinka  Aremu" userId="S::aremuolayinka86_gmail.com#ext#@nh4h.onmicrosoft.com::e3c6e8e6-2114-4af0-bfcb-656d34645a64" providerId="AD" clId="Web-{7B0DCF1C-1BE3-4886-9F68-313DD5A9C6FB}" dt="2021-11-06T18:35:37.153" v="1"/>
          <ac:spMkLst>
            <pc:docMk/>
            <pc:sldMk cId="1371104469" sldId="10642"/>
            <ac:spMk id="3" creationId="{D2ED3466-C577-492F-9504-26B466FC743C}"/>
          </ac:spMkLst>
        </pc:spChg>
        <pc:spChg chg="add del mod">
          <ac:chgData name="Olayinka  Aremu" userId="S::aremuolayinka86_gmail.com#ext#@nh4h.onmicrosoft.com::e3c6e8e6-2114-4af0-bfcb-656d34645a64" providerId="AD" clId="Web-{7B0DCF1C-1BE3-4886-9F68-313DD5A9C6FB}" dt="2021-11-06T18:36:46.780" v="9"/>
          <ac:spMkLst>
            <pc:docMk/>
            <pc:sldMk cId="1371104469" sldId="10642"/>
            <ac:spMk id="10" creationId="{6F3B6175-0317-4547-A9A2-C82C0DE8AD0E}"/>
          </ac:spMkLst>
        </pc:spChg>
        <pc:spChg chg="add del">
          <ac:chgData name="Olayinka  Aremu" userId="S::aremuolayinka86_gmail.com#ext#@nh4h.onmicrosoft.com::e3c6e8e6-2114-4af0-bfcb-656d34645a64" providerId="AD" clId="Web-{7B0DCF1C-1BE3-4886-9F68-313DD5A9C6FB}" dt="2021-11-06T18:43:04.474" v="171"/>
          <ac:spMkLst>
            <pc:docMk/>
            <pc:sldMk cId="1371104469" sldId="10642"/>
            <ac:spMk id="12" creationId="{F5FDEBA0-2F6D-4548-A491-4845CC32B33C}"/>
          </ac:spMkLst>
        </pc:spChg>
        <pc:spChg chg="add del mod">
          <ac:chgData name="Olayinka  Aremu" userId="S::aremuolayinka86_gmail.com#ext#@nh4h.onmicrosoft.com::e3c6e8e6-2114-4af0-bfcb-656d34645a64" providerId="AD" clId="Web-{7B0DCF1C-1BE3-4886-9F68-313DD5A9C6FB}" dt="2021-11-06T18:43:15.568" v="174"/>
          <ac:spMkLst>
            <pc:docMk/>
            <pc:sldMk cId="1371104469" sldId="10642"/>
            <ac:spMk id="13" creationId="{BCE93DA1-0C35-4DFA-AEFA-5C1583205788}"/>
          </ac:spMkLst>
        </pc:spChg>
        <pc:spChg chg="add del mod">
          <ac:chgData name="Olayinka  Aremu" userId="S::aremuolayinka86_gmail.com#ext#@nh4h.onmicrosoft.com::e3c6e8e6-2114-4af0-bfcb-656d34645a64" providerId="AD" clId="Web-{7B0DCF1C-1BE3-4886-9F68-313DD5A9C6FB}" dt="2021-11-06T18:43:23.850" v="181"/>
          <ac:spMkLst>
            <pc:docMk/>
            <pc:sldMk cId="1371104469" sldId="10642"/>
            <ac:spMk id="14" creationId="{A354B25A-67C1-43F8-BB55-D85202F94668}"/>
          </ac:spMkLst>
        </pc:spChg>
        <pc:spChg chg="add del">
          <ac:chgData name="Olayinka  Aremu" userId="S::aremuolayinka86_gmail.com#ext#@nh4h.onmicrosoft.com::e3c6e8e6-2114-4af0-bfcb-656d34645a64" providerId="AD" clId="Web-{7B0DCF1C-1BE3-4886-9F68-313DD5A9C6FB}" dt="2021-11-06T18:43:06.803" v="172"/>
          <ac:spMkLst>
            <pc:docMk/>
            <pc:sldMk cId="1371104469" sldId="10642"/>
            <ac:spMk id="15" creationId="{AF20D922-5459-4992-8E5F-C38C4BAF3C86}"/>
          </ac:spMkLst>
        </pc:spChg>
        <pc:spChg chg="add del">
          <ac:chgData name="Olayinka  Aremu" userId="S::aremuolayinka86_gmail.com#ext#@nh4h.onmicrosoft.com::e3c6e8e6-2114-4af0-bfcb-656d34645a64" providerId="AD" clId="Web-{7B0DCF1C-1BE3-4886-9F68-313DD5A9C6FB}" dt="2021-11-06T18:42:59.959" v="170"/>
          <ac:spMkLst>
            <pc:docMk/>
            <pc:sldMk cId="1371104469" sldId="10642"/>
            <ac:spMk id="16" creationId="{49538E77-80F8-44E3-9465-505308F8087E}"/>
          </ac:spMkLst>
        </pc:spChg>
        <pc:spChg chg="add mod">
          <ac:chgData name="Olayinka  Aremu" userId="S::aremuolayinka86_gmail.com#ext#@nh4h.onmicrosoft.com::e3c6e8e6-2114-4af0-bfcb-656d34645a64" providerId="AD" clId="Web-{7B0DCF1C-1BE3-4886-9F68-313DD5A9C6FB}" dt="2021-11-06T18:38:53.579" v="31" actId="1076"/>
          <ac:spMkLst>
            <pc:docMk/>
            <pc:sldMk cId="1371104469" sldId="10642"/>
            <ac:spMk id="17" creationId="{A725CBD9-6D71-416A-8C64-0BEF01235331}"/>
          </ac:spMkLst>
        </pc:spChg>
        <pc:spChg chg="add del mod">
          <ac:chgData name="Olayinka  Aremu" userId="S::aremuolayinka86_gmail.com#ext#@nh4h.onmicrosoft.com::e3c6e8e6-2114-4af0-bfcb-656d34645a64" providerId="AD" clId="Web-{7B0DCF1C-1BE3-4886-9F68-313DD5A9C6FB}" dt="2021-11-06T18:43:19.897" v="178"/>
          <ac:spMkLst>
            <pc:docMk/>
            <pc:sldMk cId="1371104469" sldId="10642"/>
            <ac:spMk id="18" creationId="{CA0DCC89-A537-4241-B289-F23EE2DCB5CE}"/>
          </ac:spMkLst>
        </pc:spChg>
        <pc:spChg chg="add mod">
          <ac:chgData name="Olayinka  Aremu" userId="S::aremuolayinka86_gmail.com#ext#@nh4h.onmicrosoft.com::e3c6e8e6-2114-4af0-bfcb-656d34645a64" providerId="AD" clId="Web-{7B0DCF1C-1BE3-4886-9F68-313DD5A9C6FB}" dt="2021-11-06T18:45:29.294" v="238" actId="1076"/>
          <ac:spMkLst>
            <pc:docMk/>
            <pc:sldMk cId="1371104469" sldId="10642"/>
            <ac:spMk id="19" creationId="{592D4F45-8796-42D8-A92A-00F25F15D9DB}"/>
          </ac:spMkLst>
        </pc:spChg>
        <pc:spChg chg="add mod">
          <ac:chgData name="Olayinka  Aremu" userId="S::aremuolayinka86_gmail.com#ext#@nh4h.onmicrosoft.com::e3c6e8e6-2114-4af0-bfcb-656d34645a64" providerId="AD" clId="Web-{7B0DCF1C-1BE3-4886-9F68-313DD5A9C6FB}" dt="2021-11-06T18:48:47.235" v="271" actId="14100"/>
          <ac:spMkLst>
            <pc:docMk/>
            <pc:sldMk cId="1371104469" sldId="10642"/>
            <ac:spMk id="20" creationId="{1C36EA16-E8A8-4084-8DE5-DEF86E7EEF41}"/>
          </ac:spMkLst>
        </pc:spChg>
        <pc:spChg chg="add mod">
          <ac:chgData name="Olayinka  Aremu" userId="S::aremuolayinka86_gmail.com#ext#@nh4h.onmicrosoft.com::e3c6e8e6-2114-4af0-bfcb-656d34645a64" providerId="AD" clId="Web-{7B0DCF1C-1BE3-4886-9F68-313DD5A9C6FB}" dt="2021-11-06T18:43:13.553" v="173" actId="1076"/>
          <ac:spMkLst>
            <pc:docMk/>
            <pc:sldMk cId="1371104469" sldId="10642"/>
            <ac:spMk id="21" creationId="{31F4E3EA-54D0-4A72-9B71-EA756D680ED6}"/>
          </ac:spMkLst>
        </pc:spChg>
        <pc:picChg chg="add del mod ord">
          <ac:chgData name="Olayinka  Aremu" userId="S::aremuolayinka86_gmail.com#ext#@nh4h.onmicrosoft.com::e3c6e8e6-2114-4af0-bfcb-656d34645a64" providerId="AD" clId="Web-{7B0DCF1C-1BE3-4886-9F68-313DD5A9C6FB}" dt="2021-11-06T18:36:44.764" v="8"/>
          <ac:picMkLst>
            <pc:docMk/>
            <pc:sldMk cId="1371104469" sldId="10642"/>
            <ac:picMk id="7" creationId="{F1A888DB-CE7F-40EE-B148-F802DA540DE0}"/>
          </ac:picMkLst>
        </pc:picChg>
        <pc:picChg chg="add del mod">
          <ac:chgData name="Olayinka  Aremu" userId="S::aremuolayinka86_gmail.com#ext#@nh4h.onmicrosoft.com::e3c6e8e6-2114-4af0-bfcb-656d34645a64" providerId="AD" clId="Web-{7B0DCF1C-1BE3-4886-9F68-313DD5A9C6FB}" dt="2021-11-06T18:36:42.279" v="7"/>
          <ac:picMkLst>
            <pc:docMk/>
            <pc:sldMk cId="1371104469" sldId="10642"/>
            <ac:picMk id="8" creationId="{BA687E2F-FD3C-4F50-BBA0-EA179A95E460}"/>
          </ac:picMkLst>
        </pc:picChg>
        <pc:picChg chg="add mod ord">
          <ac:chgData name="Olayinka  Aremu" userId="S::aremuolayinka86_gmail.com#ext#@nh4h.onmicrosoft.com::e3c6e8e6-2114-4af0-bfcb-656d34645a64" providerId="AD" clId="Web-{7B0DCF1C-1BE3-4886-9F68-313DD5A9C6FB}" dt="2021-11-06T18:36:55.123" v="13" actId="1076"/>
          <ac:picMkLst>
            <pc:docMk/>
            <pc:sldMk cId="1371104469" sldId="10642"/>
            <ac:picMk id="11" creationId="{91E03C39-F238-499F-9E2D-664C7A407070}"/>
          </ac:picMkLst>
        </pc:picChg>
      </pc:sldChg>
      <pc:sldChg chg="add del replId">
        <pc:chgData name="Olayinka  Aremu" userId="S::aremuolayinka86_gmail.com#ext#@nh4h.onmicrosoft.com::e3c6e8e6-2114-4af0-bfcb-656d34645a64" providerId="AD" clId="Web-{7B0DCF1C-1BE3-4886-9F68-313DD5A9C6FB}" dt="2021-11-06T18:42:23.161" v="165"/>
        <pc:sldMkLst>
          <pc:docMk/>
          <pc:sldMk cId="875009182" sldId="10643"/>
        </pc:sldMkLst>
      </pc:sldChg>
    </pc:docChg>
  </pc:docChgLst>
  <pc:docChgLst>
    <pc:chgData name="Olayinka  Aremu" userId="S::aremuolayinka86_gmail.com#ext#@nh4h.onmicrosoft.com::e3c6e8e6-2114-4af0-bfcb-656d34645a64" providerId="AD" clId="Web-{3EB3CB7C-8AEC-49D8-93D6-4BCDAB855ECB}"/>
    <pc:docChg chg="addSld delSld modSld sldOrd">
      <pc:chgData name="Olayinka  Aremu" userId="S::aremuolayinka86_gmail.com#ext#@nh4h.onmicrosoft.com::e3c6e8e6-2114-4af0-bfcb-656d34645a64" providerId="AD" clId="Web-{3EB3CB7C-8AEC-49D8-93D6-4BCDAB855ECB}" dt="2021-11-07T15:44:37.125" v="155" actId="20577"/>
      <pc:docMkLst>
        <pc:docMk/>
      </pc:docMkLst>
      <pc:sldChg chg="modSp add del">
        <pc:chgData name="Olayinka  Aremu" userId="S::aremuolayinka86_gmail.com#ext#@nh4h.onmicrosoft.com::e3c6e8e6-2114-4af0-bfcb-656d34645a64" providerId="AD" clId="Web-{3EB3CB7C-8AEC-49D8-93D6-4BCDAB855ECB}" dt="2021-11-07T15:42:30.591" v="91"/>
        <pc:sldMkLst>
          <pc:docMk/>
          <pc:sldMk cId="0" sldId="256"/>
        </pc:sldMkLst>
        <pc:spChg chg="mod">
          <ac:chgData name="Olayinka  Aremu" userId="S::aremuolayinka86_gmail.com#ext#@nh4h.onmicrosoft.com::e3c6e8e6-2114-4af0-bfcb-656d34645a64" providerId="AD" clId="Web-{3EB3CB7C-8AEC-49D8-93D6-4BCDAB855ECB}" dt="2021-11-07T15:42:23.732" v="90" actId="20577"/>
          <ac:spMkLst>
            <pc:docMk/>
            <pc:sldMk cId="0" sldId="256"/>
            <ac:spMk id="4" creationId="{A31650B4-62C0-457D-BCFF-11739DB85A6F}"/>
          </ac:spMkLst>
        </pc:spChg>
      </pc:sldChg>
      <pc:sldChg chg="ord">
        <pc:chgData name="Olayinka  Aremu" userId="S::aremuolayinka86_gmail.com#ext#@nh4h.onmicrosoft.com::e3c6e8e6-2114-4af0-bfcb-656d34645a64" providerId="AD" clId="Web-{3EB3CB7C-8AEC-49D8-93D6-4BCDAB855ECB}" dt="2021-11-07T15:40:07.323" v="85"/>
        <pc:sldMkLst>
          <pc:docMk/>
          <pc:sldMk cId="376756322" sldId="361"/>
        </pc:sldMkLst>
      </pc:sldChg>
      <pc:sldChg chg="modSp">
        <pc:chgData name="Olayinka  Aremu" userId="S::aremuolayinka86_gmail.com#ext#@nh4h.onmicrosoft.com::e3c6e8e6-2114-4af0-bfcb-656d34645a64" providerId="AD" clId="Web-{3EB3CB7C-8AEC-49D8-93D6-4BCDAB855ECB}" dt="2021-11-07T15:38:27.446" v="82" actId="20577"/>
        <pc:sldMkLst>
          <pc:docMk/>
          <pc:sldMk cId="608815595" sldId="10620"/>
        </pc:sldMkLst>
        <pc:spChg chg="mod">
          <ac:chgData name="Olayinka  Aremu" userId="S::aremuolayinka86_gmail.com#ext#@nh4h.onmicrosoft.com::e3c6e8e6-2114-4af0-bfcb-656d34645a64" providerId="AD" clId="Web-{3EB3CB7C-8AEC-49D8-93D6-4BCDAB855ECB}" dt="2021-11-07T15:38:21.024" v="79" actId="20577"/>
          <ac:spMkLst>
            <pc:docMk/>
            <pc:sldMk cId="608815595" sldId="10620"/>
            <ac:spMk id="2" creationId="{C048545F-D2D0-2149-BBEC-4436AD6009E4}"/>
          </ac:spMkLst>
        </pc:spChg>
        <pc:spChg chg="mod">
          <ac:chgData name="Olayinka  Aremu" userId="S::aremuolayinka86_gmail.com#ext#@nh4h.onmicrosoft.com::e3c6e8e6-2114-4af0-bfcb-656d34645a64" providerId="AD" clId="Web-{3EB3CB7C-8AEC-49D8-93D6-4BCDAB855ECB}" dt="2021-11-07T15:38:27.446" v="82" actId="20577"/>
          <ac:spMkLst>
            <pc:docMk/>
            <pc:sldMk cId="608815595" sldId="10620"/>
            <ac:spMk id="3" creationId="{A84C3720-FA51-094D-AF9E-23222EB6AECC}"/>
          </ac:spMkLst>
        </pc:spChg>
      </pc:sldChg>
      <pc:sldChg chg="del">
        <pc:chgData name="Olayinka  Aremu" userId="S::aremuolayinka86_gmail.com#ext#@nh4h.onmicrosoft.com::e3c6e8e6-2114-4af0-bfcb-656d34645a64" providerId="AD" clId="Web-{3EB3CB7C-8AEC-49D8-93D6-4BCDAB855ECB}" dt="2021-11-07T15:39:24.385" v="83"/>
        <pc:sldMkLst>
          <pc:docMk/>
          <pc:sldMk cId="1463614882" sldId="10621"/>
        </pc:sldMkLst>
      </pc:sldChg>
      <pc:sldChg chg="ord">
        <pc:chgData name="Olayinka  Aremu" userId="S::aremuolayinka86_gmail.com#ext#@nh4h.onmicrosoft.com::e3c6e8e6-2114-4af0-bfcb-656d34645a64" providerId="AD" clId="Web-{3EB3CB7C-8AEC-49D8-93D6-4BCDAB855ECB}" dt="2021-11-07T15:39:53.323" v="84"/>
        <pc:sldMkLst>
          <pc:docMk/>
          <pc:sldMk cId="2648020247" sldId="10622"/>
        </pc:sldMkLst>
      </pc:sldChg>
      <pc:sldChg chg="ord">
        <pc:chgData name="Olayinka  Aremu" userId="S::aremuolayinka86_gmail.com#ext#@nh4h.onmicrosoft.com::e3c6e8e6-2114-4af0-bfcb-656d34645a64" providerId="AD" clId="Web-{3EB3CB7C-8AEC-49D8-93D6-4BCDAB855ECB}" dt="2021-11-07T15:28:48.217" v="15"/>
        <pc:sldMkLst>
          <pc:docMk/>
          <pc:sldMk cId="1786893396" sldId="10625"/>
        </pc:sldMkLst>
      </pc:sldChg>
      <pc:sldChg chg="ord">
        <pc:chgData name="Olayinka  Aremu" userId="S::aremuolayinka86_gmail.com#ext#@nh4h.onmicrosoft.com::e3c6e8e6-2114-4af0-bfcb-656d34645a64" providerId="AD" clId="Web-{3EB3CB7C-8AEC-49D8-93D6-4BCDAB855ECB}" dt="2021-11-07T15:40:39.574" v="86"/>
        <pc:sldMkLst>
          <pc:docMk/>
          <pc:sldMk cId="778005923" sldId="10633"/>
        </pc:sldMkLst>
      </pc:sldChg>
      <pc:sldChg chg="mod modShow">
        <pc:chgData name="Olayinka  Aremu" userId="S::aremuolayinka86_gmail.com#ext#@nh4h.onmicrosoft.com::e3c6e8e6-2114-4af0-bfcb-656d34645a64" providerId="AD" clId="Web-{3EB3CB7C-8AEC-49D8-93D6-4BCDAB855ECB}" dt="2021-11-07T15:35:52.818" v="72"/>
        <pc:sldMkLst>
          <pc:docMk/>
          <pc:sldMk cId="1674491121" sldId="10638"/>
        </pc:sldMkLst>
      </pc:sldChg>
      <pc:sldChg chg="modSp ord">
        <pc:chgData name="Olayinka  Aremu" userId="S::aremuolayinka86_gmail.com#ext#@nh4h.onmicrosoft.com::e3c6e8e6-2114-4af0-bfcb-656d34645a64" providerId="AD" clId="Web-{3EB3CB7C-8AEC-49D8-93D6-4BCDAB855ECB}" dt="2021-11-07T15:28:23.091" v="14"/>
        <pc:sldMkLst>
          <pc:docMk/>
          <pc:sldMk cId="1371104469" sldId="10642"/>
        </pc:sldMkLst>
        <pc:spChg chg="mod">
          <ac:chgData name="Olayinka  Aremu" userId="S::aremuolayinka86_gmail.com#ext#@nh4h.onmicrosoft.com::e3c6e8e6-2114-4af0-bfcb-656d34645a64" providerId="AD" clId="Web-{3EB3CB7C-8AEC-49D8-93D6-4BCDAB855ECB}" dt="2021-11-07T15:25:42.791" v="8" actId="20577"/>
          <ac:spMkLst>
            <pc:docMk/>
            <pc:sldMk cId="1371104469" sldId="10642"/>
            <ac:spMk id="19" creationId="{592D4F45-8796-42D8-A92A-00F25F15D9DB}"/>
          </ac:spMkLst>
        </pc:spChg>
        <pc:picChg chg="mod">
          <ac:chgData name="Olayinka  Aremu" userId="S::aremuolayinka86_gmail.com#ext#@nh4h.onmicrosoft.com::e3c6e8e6-2114-4af0-bfcb-656d34645a64" providerId="AD" clId="Web-{3EB3CB7C-8AEC-49D8-93D6-4BCDAB855ECB}" dt="2021-11-07T15:25:46.885" v="9" actId="14100"/>
          <ac:picMkLst>
            <pc:docMk/>
            <pc:sldMk cId="1371104469" sldId="10642"/>
            <ac:picMk id="3" creationId="{214096B9-0142-42EC-B904-87BCC964B895}"/>
          </ac:picMkLst>
        </pc:picChg>
      </pc:sldChg>
      <pc:sldChg chg="modSp">
        <pc:chgData name="Olayinka  Aremu" userId="S::aremuolayinka86_gmail.com#ext#@nh4h.onmicrosoft.com::e3c6e8e6-2114-4af0-bfcb-656d34645a64" providerId="AD" clId="Web-{3EB3CB7C-8AEC-49D8-93D6-4BCDAB855ECB}" dt="2021-11-07T15:34:15.395" v="66" actId="1076"/>
        <pc:sldMkLst>
          <pc:docMk/>
          <pc:sldMk cId="3078488822" sldId="10643"/>
        </pc:sldMkLst>
        <pc:spChg chg="mod">
          <ac:chgData name="Olayinka  Aremu" userId="S::aremuolayinka86_gmail.com#ext#@nh4h.onmicrosoft.com::e3c6e8e6-2114-4af0-bfcb-656d34645a64" providerId="AD" clId="Web-{3EB3CB7C-8AEC-49D8-93D6-4BCDAB855ECB}" dt="2021-11-07T15:34:15.395" v="66" actId="1076"/>
          <ac:spMkLst>
            <pc:docMk/>
            <pc:sldMk cId="3078488822" sldId="10643"/>
            <ac:spMk id="2" creationId="{9DDA43AF-0536-4EE5-9374-0BD58C8B7EB5}"/>
          </ac:spMkLst>
        </pc:spChg>
        <pc:picChg chg="mod">
          <ac:chgData name="Olayinka  Aremu" userId="S::aremuolayinka86_gmail.com#ext#@nh4h.onmicrosoft.com::e3c6e8e6-2114-4af0-bfcb-656d34645a64" providerId="AD" clId="Web-{3EB3CB7C-8AEC-49D8-93D6-4BCDAB855ECB}" dt="2021-11-07T15:33:51.863" v="56" actId="14100"/>
          <ac:picMkLst>
            <pc:docMk/>
            <pc:sldMk cId="3078488822" sldId="10643"/>
            <ac:picMk id="3" creationId="{DFC7A3DB-2606-4A01-A153-5EFBBD89BCFB}"/>
          </ac:picMkLst>
        </pc:picChg>
      </pc:sldChg>
      <pc:sldChg chg="addSp modSp ord">
        <pc:chgData name="Olayinka  Aremu" userId="S::aremuolayinka86_gmail.com#ext#@nh4h.onmicrosoft.com::e3c6e8e6-2114-4af0-bfcb-656d34645a64" providerId="AD" clId="Web-{3EB3CB7C-8AEC-49D8-93D6-4BCDAB855ECB}" dt="2021-11-07T15:44:37.125" v="155" actId="20577"/>
        <pc:sldMkLst>
          <pc:docMk/>
          <pc:sldMk cId="84427248" sldId="10654"/>
        </pc:sldMkLst>
        <pc:spChg chg="mod">
          <ac:chgData name="Olayinka  Aremu" userId="S::aremuolayinka86_gmail.com#ext#@nh4h.onmicrosoft.com::e3c6e8e6-2114-4af0-bfcb-656d34645a64" providerId="AD" clId="Web-{3EB3CB7C-8AEC-49D8-93D6-4BCDAB855ECB}" dt="2021-11-07T15:30:08.890" v="30" actId="20577"/>
          <ac:spMkLst>
            <pc:docMk/>
            <pc:sldMk cId="84427248" sldId="10654"/>
            <ac:spMk id="2" creationId="{3E6A07EE-ACA3-49F9-8D0A-05E83486B806}"/>
          </ac:spMkLst>
        </pc:spChg>
        <pc:spChg chg="add mod">
          <ac:chgData name="Olayinka  Aremu" userId="S::aremuolayinka86_gmail.com#ext#@nh4h.onmicrosoft.com::e3c6e8e6-2114-4af0-bfcb-656d34645a64" providerId="AD" clId="Web-{3EB3CB7C-8AEC-49D8-93D6-4BCDAB855ECB}" dt="2021-11-07T15:44:37.125" v="155" actId="20577"/>
          <ac:spMkLst>
            <pc:docMk/>
            <pc:sldMk cId="84427248" sldId="10654"/>
            <ac:spMk id="3" creationId="{995F0B49-CFE5-45B0-BD7E-4F5552A0C43C}"/>
          </ac:spMkLst>
        </pc:spChg>
        <pc:picChg chg="mod">
          <ac:chgData name="Olayinka  Aremu" userId="S::aremuolayinka86_gmail.com#ext#@nh4h.onmicrosoft.com::e3c6e8e6-2114-4af0-bfcb-656d34645a64" providerId="AD" clId="Web-{3EB3CB7C-8AEC-49D8-93D6-4BCDAB855ECB}" dt="2021-11-07T15:30:43.734" v="31" actId="1076"/>
          <ac:picMkLst>
            <pc:docMk/>
            <pc:sldMk cId="84427248" sldId="10654"/>
            <ac:picMk id="4" creationId="{6749F46F-FD6C-44FE-B7AD-CB9175081776}"/>
          </ac:picMkLst>
        </pc:picChg>
      </pc:sldChg>
      <pc:sldChg chg="ord">
        <pc:chgData name="Olayinka  Aremu" userId="S::aremuolayinka86_gmail.com#ext#@nh4h.onmicrosoft.com::e3c6e8e6-2114-4af0-bfcb-656d34645a64" providerId="AD" clId="Web-{3EB3CB7C-8AEC-49D8-93D6-4BCDAB855ECB}" dt="2021-11-07T15:26:45.339" v="12"/>
        <pc:sldMkLst>
          <pc:docMk/>
          <pc:sldMk cId="1233391456" sldId="10656"/>
        </pc:sldMkLst>
      </pc:sldChg>
      <pc:sldChg chg="ord">
        <pc:chgData name="Olayinka  Aremu" userId="S::aremuolayinka86_gmail.com#ext#@nh4h.onmicrosoft.com::e3c6e8e6-2114-4af0-bfcb-656d34645a64" providerId="AD" clId="Web-{3EB3CB7C-8AEC-49D8-93D6-4BCDAB855ECB}" dt="2021-11-07T15:26:36.089" v="11"/>
        <pc:sldMkLst>
          <pc:docMk/>
          <pc:sldMk cId="3579110285" sldId="10657"/>
        </pc:sldMkLst>
      </pc:sldChg>
      <pc:sldChg chg="addSp delSp modSp ord">
        <pc:chgData name="Olayinka  Aremu" userId="S::aremuolayinka86_gmail.com#ext#@nh4h.onmicrosoft.com::e3c6e8e6-2114-4af0-bfcb-656d34645a64" providerId="AD" clId="Web-{3EB3CB7C-8AEC-49D8-93D6-4BCDAB855ECB}" dt="2021-11-07T15:34:42.708" v="68" actId="20577"/>
        <pc:sldMkLst>
          <pc:docMk/>
          <pc:sldMk cId="2529946696" sldId="10659"/>
        </pc:sldMkLst>
        <pc:spChg chg="mod">
          <ac:chgData name="Olayinka  Aremu" userId="S::aremuolayinka86_gmail.com#ext#@nh4h.onmicrosoft.com::e3c6e8e6-2114-4af0-bfcb-656d34645a64" providerId="AD" clId="Web-{3EB3CB7C-8AEC-49D8-93D6-4BCDAB855ECB}" dt="2021-11-07T15:32:23.486" v="38" actId="1076"/>
          <ac:spMkLst>
            <pc:docMk/>
            <pc:sldMk cId="2529946696" sldId="10659"/>
            <ac:spMk id="7" creationId="{41DC4A61-347E-4DDA-B603-CC231A6B1449}"/>
          </ac:spMkLst>
        </pc:spChg>
        <pc:spChg chg="mod">
          <ac:chgData name="Olayinka  Aremu" userId="S::aremuolayinka86_gmail.com#ext#@nh4h.onmicrosoft.com::e3c6e8e6-2114-4af0-bfcb-656d34645a64" providerId="AD" clId="Web-{3EB3CB7C-8AEC-49D8-93D6-4BCDAB855ECB}" dt="2021-11-07T15:32:23.502" v="42" actId="1076"/>
          <ac:spMkLst>
            <pc:docMk/>
            <pc:sldMk cId="2529946696" sldId="10659"/>
            <ac:spMk id="8" creationId="{9BDE6886-055A-4B26-991A-4C301672C634}"/>
          </ac:spMkLst>
        </pc:spChg>
        <pc:spChg chg="mod">
          <ac:chgData name="Olayinka  Aremu" userId="S::aremuolayinka86_gmail.com#ext#@nh4h.onmicrosoft.com::e3c6e8e6-2114-4af0-bfcb-656d34645a64" providerId="AD" clId="Web-{3EB3CB7C-8AEC-49D8-93D6-4BCDAB855ECB}" dt="2021-11-07T15:32:23.486" v="39" actId="1076"/>
          <ac:spMkLst>
            <pc:docMk/>
            <pc:sldMk cId="2529946696" sldId="10659"/>
            <ac:spMk id="9" creationId="{5F8E18F1-756C-4C39-9EDB-95589E23696B}"/>
          </ac:spMkLst>
        </pc:spChg>
        <pc:spChg chg="mod">
          <ac:chgData name="Olayinka  Aremu" userId="S::aremuolayinka86_gmail.com#ext#@nh4h.onmicrosoft.com::e3c6e8e6-2114-4af0-bfcb-656d34645a64" providerId="AD" clId="Web-{3EB3CB7C-8AEC-49D8-93D6-4BCDAB855ECB}" dt="2021-11-07T15:32:23.486" v="40" actId="1076"/>
          <ac:spMkLst>
            <pc:docMk/>
            <pc:sldMk cId="2529946696" sldId="10659"/>
            <ac:spMk id="10" creationId="{875680FF-EAC5-4EAE-8F80-F65AEA9512D9}"/>
          </ac:spMkLst>
        </pc:spChg>
        <pc:spChg chg="add del">
          <ac:chgData name="Olayinka  Aremu" userId="S::aremuolayinka86_gmail.com#ext#@nh4h.onmicrosoft.com::e3c6e8e6-2114-4af0-bfcb-656d34645a64" providerId="AD" clId="Web-{3EB3CB7C-8AEC-49D8-93D6-4BCDAB855ECB}" dt="2021-11-07T15:32:50.909" v="44"/>
          <ac:spMkLst>
            <pc:docMk/>
            <pc:sldMk cId="2529946696" sldId="10659"/>
            <ac:spMk id="11" creationId="{537C2964-C5C0-4C3F-A939-97E11577B19E}"/>
          </ac:spMkLst>
        </pc:spChg>
        <pc:spChg chg="add mod">
          <ac:chgData name="Olayinka  Aremu" userId="S::aremuolayinka86_gmail.com#ext#@nh4h.onmicrosoft.com::e3c6e8e6-2114-4af0-bfcb-656d34645a64" providerId="AD" clId="Web-{3EB3CB7C-8AEC-49D8-93D6-4BCDAB855ECB}" dt="2021-11-07T15:34:42.708" v="68" actId="20577"/>
          <ac:spMkLst>
            <pc:docMk/>
            <pc:sldMk cId="2529946696" sldId="10659"/>
            <ac:spMk id="13" creationId="{1BF90F4A-0A51-4E19-8DE9-25C7640FE8E8}"/>
          </ac:spMkLst>
        </pc:spChg>
        <pc:picChg chg="mod">
          <ac:chgData name="Olayinka  Aremu" userId="S::aremuolayinka86_gmail.com#ext#@nh4h.onmicrosoft.com::e3c6e8e6-2114-4af0-bfcb-656d34645a64" providerId="AD" clId="Web-{3EB3CB7C-8AEC-49D8-93D6-4BCDAB855ECB}" dt="2021-11-07T15:32:23.502" v="41" actId="1076"/>
          <ac:picMkLst>
            <pc:docMk/>
            <pc:sldMk cId="2529946696" sldId="10659"/>
            <ac:picMk id="2" creationId="{B0799E53-598A-4FB5-A68A-09CE74177590}"/>
          </ac:picMkLst>
        </pc:picChg>
        <pc:picChg chg="mod">
          <ac:chgData name="Olayinka  Aremu" userId="S::aremuolayinka86_gmail.com#ext#@nh4h.onmicrosoft.com::e3c6e8e6-2114-4af0-bfcb-656d34645a64" providerId="AD" clId="Web-{3EB3CB7C-8AEC-49D8-93D6-4BCDAB855ECB}" dt="2021-11-07T15:32:23.439" v="34" actId="1076"/>
          <ac:picMkLst>
            <pc:docMk/>
            <pc:sldMk cId="2529946696" sldId="10659"/>
            <ac:picMk id="3" creationId="{6285E1EF-8DEB-4F21-9ED2-62BC086B63F4}"/>
          </ac:picMkLst>
        </pc:picChg>
        <pc:picChg chg="mod">
          <ac:chgData name="Olayinka  Aremu" userId="S::aremuolayinka86_gmail.com#ext#@nh4h.onmicrosoft.com::e3c6e8e6-2114-4af0-bfcb-656d34645a64" providerId="AD" clId="Web-{3EB3CB7C-8AEC-49D8-93D6-4BCDAB855ECB}" dt="2021-11-07T15:32:23.455" v="35" actId="1076"/>
          <ac:picMkLst>
            <pc:docMk/>
            <pc:sldMk cId="2529946696" sldId="10659"/>
            <ac:picMk id="4" creationId="{31FEC1FC-6429-4A81-A342-71DE65E054AE}"/>
          </ac:picMkLst>
        </pc:picChg>
        <pc:picChg chg="mod">
          <ac:chgData name="Olayinka  Aremu" userId="S::aremuolayinka86_gmail.com#ext#@nh4h.onmicrosoft.com::e3c6e8e6-2114-4af0-bfcb-656d34645a64" providerId="AD" clId="Web-{3EB3CB7C-8AEC-49D8-93D6-4BCDAB855ECB}" dt="2021-11-07T15:32:23.471" v="36" actId="1076"/>
          <ac:picMkLst>
            <pc:docMk/>
            <pc:sldMk cId="2529946696" sldId="10659"/>
            <ac:picMk id="5" creationId="{7CC8F364-554D-46BA-A5A8-8AD5A8055F8A}"/>
          </ac:picMkLst>
        </pc:picChg>
        <pc:picChg chg="mod">
          <ac:chgData name="Olayinka  Aremu" userId="S::aremuolayinka86_gmail.com#ext#@nh4h.onmicrosoft.com::e3c6e8e6-2114-4af0-bfcb-656d34645a64" providerId="AD" clId="Web-{3EB3CB7C-8AEC-49D8-93D6-4BCDAB855ECB}" dt="2021-11-07T15:32:23.471" v="37" actId="1076"/>
          <ac:picMkLst>
            <pc:docMk/>
            <pc:sldMk cId="2529946696" sldId="10659"/>
            <ac:picMk id="6" creationId="{C03B83B6-2EEB-4FAF-B84C-7179464103E6}"/>
          </ac:picMkLst>
        </pc:picChg>
      </pc:sldChg>
    </pc:docChg>
  </pc:docChgLst>
  <pc:docChgLst>
    <pc:chgData name="Olayinka  Aremu" userId="S::aremuolayinka86_gmail.com#ext#@nh4h.onmicrosoft.com::e3c6e8e6-2114-4af0-bfcb-656d34645a64" providerId="AD" clId="Web-{02EEE77E-C85C-4F17-8E02-E8EBCA5ABD3A}"/>
    <pc:docChg chg="addSld modSld">
      <pc:chgData name="Olayinka  Aremu" userId="S::aremuolayinka86_gmail.com#ext#@nh4h.onmicrosoft.com::e3c6e8e6-2114-4af0-bfcb-656d34645a64" providerId="AD" clId="Web-{02EEE77E-C85C-4F17-8E02-E8EBCA5ABD3A}" dt="2021-11-06T18:00:38.282" v="387" actId="14100"/>
      <pc:docMkLst>
        <pc:docMk/>
      </pc:docMkLst>
      <pc:sldChg chg="modSp">
        <pc:chgData name="Olayinka  Aremu" userId="S::aremuolayinka86_gmail.com#ext#@nh4h.onmicrosoft.com::e3c6e8e6-2114-4af0-bfcb-656d34645a64" providerId="AD" clId="Web-{02EEE77E-C85C-4F17-8E02-E8EBCA5ABD3A}" dt="2021-11-06T17:33:26.592" v="0" actId="1076"/>
        <pc:sldMkLst>
          <pc:docMk/>
          <pc:sldMk cId="730098645" sldId="362"/>
        </pc:sldMkLst>
        <pc:spChg chg="mod">
          <ac:chgData name="Olayinka  Aremu" userId="S::aremuolayinka86_gmail.com#ext#@nh4h.onmicrosoft.com::e3c6e8e6-2114-4af0-bfcb-656d34645a64" providerId="AD" clId="Web-{02EEE77E-C85C-4F17-8E02-E8EBCA5ABD3A}" dt="2021-11-06T17:33:26.592" v="0" actId="1076"/>
          <ac:spMkLst>
            <pc:docMk/>
            <pc:sldMk cId="730098645" sldId="362"/>
            <ac:spMk id="2" creationId="{00000000-0000-0000-0000-000000000000}"/>
          </ac:spMkLst>
        </pc:spChg>
      </pc:sldChg>
      <pc:sldChg chg="modSp">
        <pc:chgData name="Olayinka  Aremu" userId="S::aremuolayinka86_gmail.com#ext#@nh4h.onmicrosoft.com::e3c6e8e6-2114-4af0-bfcb-656d34645a64" providerId="AD" clId="Web-{02EEE77E-C85C-4F17-8E02-E8EBCA5ABD3A}" dt="2021-11-06T17:36:57.339" v="4" actId="20577"/>
        <pc:sldMkLst>
          <pc:docMk/>
          <pc:sldMk cId="202033310" sldId="363"/>
        </pc:sldMkLst>
        <pc:spChg chg="mod">
          <ac:chgData name="Olayinka  Aremu" userId="S::aremuolayinka86_gmail.com#ext#@nh4h.onmicrosoft.com::e3c6e8e6-2114-4af0-bfcb-656d34645a64" providerId="AD" clId="Web-{02EEE77E-C85C-4F17-8E02-E8EBCA5ABD3A}" dt="2021-11-06T17:36:57.339" v="4" actId="20577"/>
          <ac:spMkLst>
            <pc:docMk/>
            <pc:sldMk cId="202033310" sldId="363"/>
            <ac:spMk id="5" creationId="{5DD4B195-F069-4665-B874-B07C5E69BB3F}"/>
          </ac:spMkLst>
        </pc:spChg>
      </pc:sldChg>
      <pc:sldChg chg="modSp new">
        <pc:chgData name="Olayinka  Aremu" userId="S::aremuolayinka86_gmail.com#ext#@nh4h.onmicrosoft.com::e3c6e8e6-2114-4af0-bfcb-656d34645a64" providerId="AD" clId="Web-{02EEE77E-C85C-4F17-8E02-E8EBCA5ABD3A}" dt="2021-11-06T17:43:02.173" v="178" actId="20577"/>
        <pc:sldMkLst>
          <pc:docMk/>
          <pc:sldMk cId="4046577224" sldId="10635"/>
        </pc:sldMkLst>
        <pc:spChg chg="mod">
          <ac:chgData name="Olayinka  Aremu" userId="S::aremuolayinka86_gmail.com#ext#@nh4h.onmicrosoft.com::e3c6e8e6-2114-4af0-bfcb-656d34645a64" providerId="AD" clId="Web-{02EEE77E-C85C-4F17-8E02-E8EBCA5ABD3A}" dt="2021-11-06T17:43:02.173" v="178" actId="20577"/>
          <ac:spMkLst>
            <pc:docMk/>
            <pc:sldMk cId="4046577224" sldId="10635"/>
            <ac:spMk id="2" creationId="{AB55E070-47F0-41A4-AB55-CACC4D2B1CC4}"/>
          </ac:spMkLst>
        </pc:spChg>
      </pc:sldChg>
      <pc:sldChg chg="modSp new">
        <pc:chgData name="Olayinka  Aremu" userId="S::aremuolayinka86_gmail.com#ext#@nh4h.onmicrosoft.com::e3c6e8e6-2114-4af0-bfcb-656d34645a64" providerId="AD" clId="Web-{02EEE77E-C85C-4F17-8E02-E8EBCA5ABD3A}" dt="2021-11-06T17:50:59.092" v="285" actId="14100"/>
        <pc:sldMkLst>
          <pc:docMk/>
          <pc:sldMk cId="653081458" sldId="10636"/>
        </pc:sldMkLst>
        <pc:spChg chg="mod">
          <ac:chgData name="Olayinka  Aremu" userId="S::aremuolayinka86_gmail.com#ext#@nh4h.onmicrosoft.com::e3c6e8e6-2114-4af0-bfcb-656d34645a64" providerId="AD" clId="Web-{02EEE77E-C85C-4F17-8E02-E8EBCA5ABD3A}" dt="2021-11-06T17:50:59.092" v="285" actId="14100"/>
          <ac:spMkLst>
            <pc:docMk/>
            <pc:sldMk cId="653081458" sldId="10636"/>
            <ac:spMk id="2" creationId="{00B1A700-FC3A-484F-882F-E4446B4195F8}"/>
          </ac:spMkLst>
        </pc:spChg>
      </pc:sldChg>
      <pc:sldChg chg="modSp new">
        <pc:chgData name="Olayinka  Aremu" userId="S::aremuolayinka86_gmail.com#ext#@nh4h.onmicrosoft.com::e3c6e8e6-2114-4af0-bfcb-656d34645a64" providerId="AD" clId="Web-{02EEE77E-C85C-4F17-8E02-E8EBCA5ABD3A}" dt="2021-11-06T17:58:41.040" v="305" actId="20577"/>
        <pc:sldMkLst>
          <pc:docMk/>
          <pc:sldMk cId="2655744622" sldId="10637"/>
        </pc:sldMkLst>
        <pc:spChg chg="mod">
          <ac:chgData name="Olayinka  Aremu" userId="S::aremuolayinka86_gmail.com#ext#@nh4h.onmicrosoft.com::e3c6e8e6-2114-4af0-bfcb-656d34645a64" providerId="AD" clId="Web-{02EEE77E-C85C-4F17-8E02-E8EBCA5ABD3A}" dt="2021-11-06T17:58:41.040" v="305" actId="20577"/>
          <ac:spMkLst>
            <pc:docMk/>
            <pc:sldMk cId="2655744622" sldId="10637"/>
            <ac:spMk id="2" creationId="{595E69D2-A89D-44AB-88AE-CA4D6EA87E58}"/>
          </ac:spMkLst>
        </pc:spChg>
      </pc:sldChg>
      <pc:sldChg chg="new">
        <pc:chgData name="Olayinka  Aremu" userId="S::aremuolayinka86_gmail.com#ext#@nh4h.onmicrosoft.com::e3c6e8e6-2114-4af0-bfcb-656d34645a64" providerId="AD" clId="Web-{02EEE77E-C85C-4F17-8E02-E8EBCA5ABD3A}" dt="2021-11-06T17:58:43.431" v="306"/>
        <pc:sldMkLst>
          <pc:docMk/>
          <pc:sldMk cId="1674491121" sldId="10638"/>
        </pc:sldMkLst>
      </pc:sldChg>
      <pc:sldChg chg="modSp new">
        <pc:chgData name="Olayinka  Aremu" userId="S::aremuolayinka86_gmail.com#ext#@nh4h.onmicrosoft.com::e3c6e8e6-2114-4af0-bfcb-656d34645a64" providerId="AD" clId="Web-{02EEE77E-C85C-4F17-8E02-E8EBCA5ABD3A}" dt="2021-11-06T18:00:38.282" v="387" actId="14100"/>
        <pc:sldMkLst>
          <pc:docMk/>
          <pc:sldMk cId="4117744254" sldId="10639"/>
        </pc:sldMkLst>
        <pc:spChg chg="mod">
          <ac:chgData name="Olayinka  Aremu" userId="S::aremuolayinka86_gmail.com#ext#@nh4h.onmicrosoft.com::e3c6e8e6-2114-4af0-bfcb-656d34645a64" providerId="AD" clId="Web-{02EEE77E-C85C-4F17-8E02-E8EBCA5ABD3A}" dt="2021-11-06T18:00:38.282" v="387" actId="14100"/>
          <ac:spMkLst>
            <pc:docMk/>
            <pc:sldMk cId="4117744254" sldId="10639"/>
            <ac:spMk id="2" creationId="{AF7F773C-E2C1-4DA7-9653-81A0B78FE2FA}"/>
          </ac:spMkLst>
        </pc:spChg>
      </pc:sldChg>
    </pc:docChg>
  </pc:docChgLst>
  <pc:docChgLst>
    <pc:chgData name="WENDY RUSIN" userId="S::wendyrusin2_gmail.com#ext#@nh4h.onmicrosoft.com::5cf43fce-3e7e-41e2-9831-cff22735c757" providerId="AD" clId="Web-{A0647A99-4483-43A5-8B17-BBD1589A6F6F}"/>
    <pc:docChg chg="modSld">
      <pc:chgData name="WENDY RUSIN" userId="S::wendyrusin2_gmail.com#ext#@nh4h.onmicrosoft.com::5cf43fce-3e7e-41e2-9831-cff22735c757" providerId="AD" clId="Web-{A0647A99-4483-43A5-8B17-BBD1589A6F6F}" dt="2021-11-07T16:04:17.826" v="119" actId="20577"/>
      <pc:docMkLst>
        <pc:docMk/>
      </pc:docMkLst>
      <pc:sldChg chg="addSp modSp">
        <pc:chgData name="WENDY RUSIN" userId="S::wendyrusin2_gmail.com#ext#@nh4h.onmicrosoft.com::5cf43fce-3e7e-41e2-9831-cff22735c757" providerId="AD" clId="Web-{A0647A99-4483-43A5-8B17-BBD1589A6F6F}" dt="2021-11-07T16:04:17.826" v="119" actId="20577"/>
        <pc:sldMkLst>
          <pc:docMk/>
          <pc:sldMk cId="376756322" sldId="361"/>
        </pc:sldMkLst>
        <pc:spChg chg="add mod">
          <ac:chgData name="WENDY RUSIN" userId="S::wendyrusin2_gmail.com#ext#@nh4h.onmicrosoft.com::5cf43fce-3e7e-41e2-9831-cff22735c757" providerId="AD" clId="Web-{A0647A99-4483-43A5-8B17-BBD1589A6F6F}" dt="2021-11-07T16:01:44.934" v="42" actId="20577"/>
          <ac:spMkLst>
            <pc:docMk/>
            <pc:sldMk cId="376756322" sldId="361"/>
            <ac:spMk id="5" creationId="{4B6575A9-89F0-452F-ABDE-82FC0EFEDE9A}"/>
          </ac:spMkLst>
        </pc:spChg>
        <pc:spChg chg="mod">
          <ac:chgData name="WENDY RUSIN" userId="S::wendyrusin2_gmail.com#ext#@nh4h.onmicrosoft.com::5cf43fce-3e7e-41e2-9831-cff22735c757" providerId="AD" clId="Web-{A0647A99-4483-43A5-8B17-BBD1589A6F6F}" dt="2021-11-07T16:02:02.621" v="47" actId="20577"/>
          <ac:spMkLst>
            <pc:docMk/>
            <pc:sldMk cId="376756322" sldId="361"/>
            <ac:spMk id="7" creationId="{645D68D8-877D-4E36-9933-B490870B71EF}"/>
          </ac:spMkLst>
        </pc:spChg>
        <pc:spChg chg="add">
          <ac:chgData name="WENDY RUSIN" userId="S::wendyrusin2_gmail.com#ext#@nh4h.onmicrosoft.com::5cf43fce-3e7e-41e2-9831-cff22735c757" providerId="AD" clId="Web-{A0647A99-4483-43A5-8B17-BBD1589A6F6F}" dt="2021-11-07T16:01:50.230" v="43"/>
          <ac:spMkLst>
            <pc:docMk/>
            <pc:sldMk cId="376756322" sldId="361"/>
            <ac:spMk id="7" creationId="{E73C1E7F-D838-4B39-B590-112A2436D88F}"/>
          </ac:spMkLst>
        </pc:spChg>
        <pc:spChg chg="mod">
          <ac:chgData name="WENDY RUSIN" userId="S::wendyrusin2_gmail.com#ext#@nh4h.onmicrosoft.com::5cf43fce-3e7e-41e2-9831-cff22735c757" providerId="AD" clId="Web-{A0647A99-4483-43A5-8B17-BBD1589A6F6F}" dt="2021-11-07T16:04:17.826" v="119" actId="20577"/>
          <ac:spMkLst>
            <pc:docMk/>
            <pc:sldMk cId="376756322" sldId="361"/>
            <ac:spMk id="8" creationId="{E73C1E7F-D838-4B39-B590-112A2436D88F}"/>
          </ac:spMkLst>
        </pc:spChg>
        <pc:picChg chg="mod">
          <ac:chgData name="WENDY RUSIN" userId="S::wendyrusin2_gmail.com#ext#@nh4h.onmicrosoft.com::5cf43fce-3e7e-41e2-9831-cff22735c757" providerId="AD" clId="Web-{A0647A99-4483-43A5-8B17-BBD1589A6F6F}" dt="2021-11-07T15:59:54.589" v="7" actId="1076"/>
          <ac:picMkLst>
            <pc:docMk/>
            <pc:sldMk cId="376756322" sldId="361"/>
            <ac:picMk id="3" creationId="{0FB2C5E1-EE9A-452A-ACAA-84DDE6FFF58B}"/>
          </ac:picMkLst>
        </pc:picChg>
      </pc:sldChg>
    </pc:docChg>
  </pc:docChgLst>
  <pc:docChgLst>
    <pc:chgData name="Kredan, Mohammed" userId="1e343cc4-024f-428b-b046-a07b9e19606c" providerId="ADAL" clId="{677FB1A1-C7AC-4089-B465-0459D630F6F0}"/>
    <pc:docChg chg="custSel modSld modMainMaster">
      <pc:chgData name="Kredan, Mohammed" userId="1e343cc4-024f-428b-b046-a07b9e19606c" providerId="ADAL" clId="{677FB1A1-C7AC-4089-B465-0459D630F6F0}" dt="2021-11-03T19:02:26.474" v="3"/>
      <pc:docMkLst>
        <pc:docMk/>
      </pc:docMkLst>
      <pc:sldChg chg="modSp mod">
        <pc:chgData name="Kredan, Mohammed" userId="1e343cc4-024f-428b-b046-a07b9e19606c" providerId="ADAL" clId="{677FB1A1-C7AC-4089-B465-0459D630F6F0}" dt="2021-11-03T19:01:58.232" v="0" actId="732"/>
        <pc:sldMkLst>
          <pc:docMk/>
          <pc:sldMk cId="0" sldId="256"/>
        </pc:sldMkLst>
        <pc:picChg chg="mod modCrop">
          <ac:chgData name="Kredan, Mohammed" userId="1e343cc4-024f-428b-b046-a07b9e19606c" providerId="ADAL" clId="{677FB1A1-C7AC-4089-B465-0459D630F6F0}" dt="2021-11-03T19:01:58.232" v="0" actId="732"/>
          <ac:picMkLst>
            <pc:docMk/>
            <pc:sldMk cId="0" sldId="256"/>
            <ac:picMk id="3" creationId="{33B1C869-B8A3-6C40-A4AF-6C40AC933765}"/>
          </ac:picMkLst>
        </pc:picChg>
      </pc:sldChg>
      <pc:sldMasterChg chg="modSp mod modSldLayout">
        <pc:chgData name="Kredan, Mohammed" userId="1e343cc4-024f-428b-b046-a07b9e19606c" providerId="ADAL" clId="{677FB1A1-C7AC-4089-B465-0459D630F6F0}" dt="2021-11-03T19:02:26.474" v="3"/>
        <pc:sldMasterMkLst>
          <pc:docMk/>
          <pc:sldMasterMk cId="0" sldId="2147483656"/>
        </pc:sldMasterMkLst>
        <pc:picChg chg="mod modCrop">
          <ac:chgData name="Kredan, Mohammed" userId="1e343cc4-024f-428b-b046-a07b9e19606c" providerId="ADAL" clId="{677FB1A1-C7AC-4089-B465-0459D630F6F0}" dt="2021-11-03T19:02:21.374" v="1" actId="732"/>
          <ac:picMkLst>
            <pc:docMk/>
            <pc:sldMasterMk cId="0" sldId="2147483656"/>
            <ac:picMk id="8" creationId="{AD8E4ECC-4B02-984B-A55E-5F5CBE5685E5}"/>
          </ac:picMkLst>
        </pc:picChg>
        <pc:sldLayoutChg chg="addSp delSp modSp mod">
          <pc:chgData name="Kredan, Mohammed" userId="1e343cc4-024f-428b-b046-a07b9e19606c" providerId="ADAL" clId="{677FB1A1-C7AC-4089-B465-0459D630F6F0}" dt="2021-11-03T19:02:26.474" v="3"/>
          <pc:sldLayoutMkLst>
            <pc:docMk/>
            <pc:sldMasterMk cId="0" sldId="2147483656"/>
            <pc:sldLayoutMk cId="0" sldId="2147483669"/>
          </pc:sldLayoutMkLst>
          <pc:picChg chg="del">
            <ac:chgData name="Kredan, Mohammed" userId="1e343cc4-024f-428b-b046-a07b9e19606c" providerId="ADAL" clId="{677FB1A1-C7AC-4089-B465-0459D630F6F0}" dt="2021-11-03T19:02:26.171" v="2" actId="478"/>
            <ac:picMkLst>
              <pc:docMk/>
              <pc:sldMasterMk cId="0" sldId="2147483656"/>
              <pc:sldLayoutMk cId="0" sldId="2147483669"/>
              <ac:picMk id="7" creationId="{23DEF279-B6BA-4243-AEAD-F08957B5E78B}"/>
            </ac:picMkLst>
          </pc:picChg>
          <pc:picChg chg="add mod">
            <ac:chgData name="Kredan, Mohammed" userId="1e343cc4-024f-428b-b046-a07b9e19606c" providerId="ADAL" clId="{677FB1A1-C7AC-4089-B465-0459D630F6F0}" dt="2021-11-03T19:02:26.474" v="3"/>
            <ac:picMkLst>
              <pc:docMk/>
              <pc:sldMasterMk cId="0" sldId="2147483656"/>
              <pc:sldLayoutMk cId="0" sldId="2147483669"/>
              <ac:picMk id="8" creationId="{1DA31DAA-AF3D-4F32-9439-8E5262D64DBB}"/>
            </ac:picMkLst>
          </pc:picChg>
        </pc:sldLayoutChg>
      </pc:sldMasterChg>
    </pc:docChg>
  </pc:docChgLst>
  <pc:docChgLst>
    <pc:chgData name="Olayinka  Aremu" userId="S::aremuolayinka86_gmail.com#ext#@nh4h.onmicrosoft.com::e3c6e8e6-2114-4af0-bfcb-656d34645a64" providerId="AD" clId="Web-{06C34C46-06C2-46C2-A738-6CA76EC13458}"/>
    <pc:docChg chg="addSld delSld modSld sldOrd">
      <pc:chgData name="Olayinka  Aremu" userId="S::aremuolayinka86_gmail.com#ext#@nh4h.onmicrosoft.com::e3c6e8e6-2114-4af0-bfcb-656d34645a64" providerId="AD" clId="Web-{06C34C46-06C2-46C2-A738-6CA76EC13458}" dt="2021-11-07T14:54:39.305" v="16" actId="20577"/>
      <pc:docMkLst>
        <pc:docMk/>
      </pc:docMkLst>
      <pc:sldChg chg="del">
        <pc:chgData name="Olayinka  Aremu" userId="S::aremuolayinka86_gmail.com#ext#@nh4h.onmicrosoft.com::e3c6e8e6-2114-4af0-bfcb-656d34645a64" providerId="AD" clId="Web-{06C34C46-06C2-46C2-A738-6CA76EC13458}" dt="2021-11-07T14:53:48.520" v="3"/>
        <pc:sldMkLst>
          <pc:docMk/>
          <pc:sldMk cId="1690653831" sldId="319"/>
        </pc:sldMkLst>
      </pc:sldChg>
      <pc:sldChg chg="del">
        <pc:chgData name="Olayinka  Aremu" userId="S::aremuolayinka86_gmail.com#ext#@nh4h.onmicrosoft.com::e3c6e8e6-2114-4af0-bfcb-656d34645a64" providerId="AD" clId="Web-{06C34C46-06C2-46C2-A738-6CA76EC13458}" dt="2021-11-07T14:53:52.302" v="4"/>
        <pc:sldMkLst>
          <pc:docMk/>
          <pc:sldMk cId="956726264" sldId="320"/>
        </pc:sldMkLst>
      </pc:sldChg>
      <pc:sldChg chg="del">
        <pc:chgData name="Olayinka  Aremu" userId="S::aremuolayinka86_gmail.com#ext#@nh4h.onmicrosoft.com::e3c6e8e6-2114-4af0-bfcb-656d34645a64" providerId="AD" clId="Web-{06C34C46-06C2-46C2-A738-6CA76EC13458}" dt="2021-11-07T14:54:02.427" v="6"/>
        <pc:sldMkLst>
          <pc:docMk/>
          <pc:sldMk cId="2633031119" sldId="338"/>
        </pc:sldMkLst>
      </pc:sldChg>
      <pc:sldChg chg="modSp add del">
        <pc:chgData name="Olayinka  Aremu" userId="S::aremuolayinka86_gmail.com#ext#@nh4h.onmicrosoft.com::e3c6e8e6-2114-4af0-bfcb-656d34645a64" providerId="AD" clId="Web-{06C34C46-06C2-46C2-A738-6CA76EC13458}" dt="2021-11-07T14:54:39.305" v="16" actId="20577"/>
        <pc:sldMkLst>
          <pc:docMk/>
          <pc:sldMk cId="3351238017" sldId="340"/>
        </pc:sldMkLst>
        <pc:spChg chg="mod">
          <ac:chgData name="Olayinka  Aremu" userId="S::aremuolayinka86_gmail.com#ext#@nh4h.onmicrosoft.com::e3c6e8e6-2114-4af0-bfcb-656d34645a64" providerId="AD" clId="Web-{06C34C46-06C2-46C2-A738-6CA76EC13458}" dt="2021-11-07T14:54:39.305" v="16" actId="20577"/>
          <ac:spMkLst>
            <pc:docMk/>
            <pc:sldMk cId="3351238017" sldId="340"/>
            <ac:spMk id="17" creationId="{F7D458B0-BE76-5140-84C8-F442AA2D7B37}"/>
          </ac:spMkLst>
        </pc:spChg>
      </pc:sldChg>
      <pc:sldChg chg="del">
        <pc:chgData name="Olayinka  Aremu" userId="S::aremuolayinka86_gmail.com#ext#@nh4h.onmicrosoft.com::e3c6e8e6-2114-4af0-bfcb-656d34645a64" providerId="AD" clId="Web-{06C34C46-06C2-46C2-A738-6CA76EC13458}" dt="2021-11-07T14:53:55.114" v="5"/>
        <pc:sldMkLst>
          <pc:docMk/>
          <pc:sldMk cId="464322321" sldId="356"/>
        </pc:sldMkLst>
      </pc:sldChg>
      <pc:sldChg chg="ord">
        <pc:chgData name="Olayinka  Aremu" userId="S::aremuolayinka86_gmail.com#ext#@nh4h.onmicrosoft.com::e3c6e8e6-2114-4af0-bfcb-656d34645a64" providerId="AD" clId="Web-{06C34C46-06C2-46C2-A738-6CA76EC13458}" dt="2021-11-07T14:53:35.957" v="1"/>
        <pc:sldMkLst>
          <pc:docMk/>
          <pc:sldMk cId="376756322" sldId="361"/>
        </pc:sldMkLst>
      </pc:sldChg>
      <pc:sldChg chg="del">
        <pc:chgData name="Olayinka  Aremu" userId="S::aremuolayinka86_gmail.com#ext#@nh4h.onmicrosoft.com::e3c6e8e6-2114-4af0-bfcb-656d34645a64" providerId="AD" clId="Web-{06C34C46-06C2-46C2-A738-6CA76EC13458}" dt="2021-11-07T14:53:44.129" v="2"/>
        <pc:sldMkLst>
          <pc:docMk/>
          <pc:sldMk cId="242725816" sldId="10634"/>
        </pc:sldMkLst>
      </pc:sldChg>
    </pc:docChg>
  </pc:docChgLst>
  <pc:docChgLst>
    <pc:chgData name="Olayinka  Aremu" userId="S::aremuolayinka86_gmail.com#ext#@nh4h.onmicrosoft.com::e3c6e8e6-2114-4af0-bfcb-656d34645a64" providerId="AD" clId="Web-{71205D7F-4595-442E-B78C-767AD719BF70}"/>
    <pc:docChg chg="sldOrd">
      <pc:chgData name="Olayinka  Aremu" userId="S::aremuolayinka86_gmail.com#ext#@nh4h.onmicrosoft.com::e3c6e8e6-2114-4af0-bfcb-656d34645a64" providerId="AD" clId="Web-{71205D7F-4595-442E-B78C-767AD719BF70}" dt="2021-11-06T20:00:19.221" v="0"/>
      <pc:docMkLst>
        <pc:docMk/>
      </pc:docMkLst>
      <pc:sldChg chg="ord">
        <pc:chgData name="Olayinka  Aremu" userId="S::aremuolayinka86_gmail.com#ext#@nh4h.onmicrosoft.com::e3c6e8e6-2114-4af0-bfcb-656d34645a64" providerId="AD" clId="Web-{71205D7F-4595-442E-B78C-767AD719BF70}" dt="2021-11-06T20:00:19.221" v="0"/>
        <pc:sldMkLst>
          <pc:docMk/>
          <pc:sldMk cId="1371104469" sldId="10642"/>
        </pc:sldMkLst>
      </pc:sldChg>
    </pc:docChg>
  </pc:docChgLst>
  <pc:docChgLst>
    <pc:chgData name="Javier Alvarado" userId="1ba2d7f2-c1ab-423e-8bc5-0ee614d6f67f" providerId="ADAL" clId="{5A11B4FF-CD3E-4270-9070-86CA4A7F37AA}"/>
    <pc:docChg chg="addSld modSld">
      <pc:chgData name="Javier Alvarado" userId="1ba2d7f2-c1ab-423e-8bc5-0ee614d6f67f" providerId="ADAL" clId="{5A11B4FF-CD3E-4270-9070-86CA4A7F37AA}" dt="2021-11-07T13:37:43.098" v="1"/>
      <pc:docMkLst>
        <pc:docMk/>
      </pc:docMkLst>
      <pc:sldChg chg="addSp modSp new">
        <pc:chgData name="Javier Alvarado" userId="1ba2d7f2-c1ab-423e-8bc5-0ee614d6f67f" providerId="ADAL" clId="{5A11B4FF-CD3E-4270-9070-86CA4A7F37AA}" dt="2021-11-07T13:37:43.098" v="1"/>
        <pc:sldMkLst>
          <pc:docMk/>
          <pc:sldMk cId="2529946696" sldId="10659"/>
        </pc:sldMkLst>
        <pc:spChg chg="add mod">
          <ac:chgData name="Javier Alvarado" userId="1ba2d7f2-c1ab-423e-8bc5-0ee614d6f67f" providerId="ADAL" clId="{5A11B4FF-CD3E-4270-9070-86CA4A7F37AA}" dt="2021-11-07T13:37:43.098" v="1"/>
          <ac:spMkLst>
            <pc:docMk/>
            <pc:sldMk cId="2529946696" sldId="10659"/>
            <ac:spMk id="7" creationId="{41DC4A61-347E-4DDA-B603-CC231A6B1449}"/>
          </ac:spMkLst>
        </pc:spChg>
        <pc:spChg chg="add mod">
          <ac:chgData name="Javier Alvarado" userId="1ba2d7f2-c1ab-423e-8bc5-0ee614d6f67f" providerId="ADAL" clId="{5A11B4FF-CD3E-4270-9070-86CA4A7F37AA}" dt="2021-11-07T13:37:43.098" v="1"/>
          <ac:spMkLst>
            <pc:docMk/>
            <pc:sldMk cId="2529946696" sldId="10659"/>
            <ac:spMk id="8" creationId="{9BDE6886-055A-4B26-991A-4C301672C634}"/>
          </ac:spMkLst>
        </pc:spChg>
        <pc:spChg chg="add mod">
          <ac:chgData name="Javier Alvarado" userId="1ba2d7f2-c1ab-423e-8bc5-0ee614d6f67f" providerId="ADAL" clId="{5A11B4FF-CD3E-4270-9070-86CA4A7F37AA}" dt="2021-11-07T13:37:43.098" v="1"/>
          <ac:spMkLst>
            <pc:docMk/>
            <pc:sldMk cId="2529946696" sldId="10659"/>
            <ac:spMk id="9" creationId="{5F8E18F1-756C-4C39-9EDB-95589E23696B}"/>
          </ac:spMkLst>
        </pc:spChg>
        <pc:spChg chg="add mod">
          <ac:chgData name="Javier Alvarado" userId="1ba2d7f2-c1ab-423e-8bc5-0ee614d6f67f" providerId="ADAL" clId="{5A11B4FF-CD3E-4270-9070-86CA4A7F37AA}" dt="2021-11-07T13:37:43.098" v="1"/>
          <ac:spMkLst>
            <pc:docMk/>
            <pc:sldMk cId="2529946696" sldId="10659"/>
            <ac:spMk id="10" creationId="{875680FF-EAC5-4EAE-8F80-F65AEA9512D9}"/>
          </ac:spMkLst>
        </pc:spChg>
        <pc:picChg chg="add mod">
          <ac:chgData name="Javier Alvarado" userId="1ba2d7f2-c1ab-423e-8bc5-0ee614d6f67f" providerId="ADAL" clId="{5A11B4FF-CD3E-4270-9070-86CA4A7F37AA}" dt="2021-11-07T13:37:43.098" v="1"/>
          <ac:picMkLst>
            <pc:docMk/>
            <pc:sldMk cId="2529946696" sldId="10659"/>
            <ac:picMk id="2" creationId="{B0799E53-598A-4FB5-A68A-09CE74177590}"/>
          </ac:picMkLst>
        </pc:picChg>
        <pc:picChg chg="add mod">
          <ac:chgData name="Javier Alvarado" userId="1ba2d7f2-c1ab-423e-8bc5-0ee614d6f67f" providerId="ADAL" clId="{5A11B4FF-CD3E-4270-9070-86CA4A7F37AA}" dt="2021-11-07T13:37:43.098" v="1"/>
          <ac:picMkLst>
            <pc:docMk/>
            <pc:sldMk cId="2529946696" sldId="10659"/>
            <ac:picMk id="3" creationId="{6285E1EF-8DEB-4F21-9ED2-62BC086B63F4}"/>
          </ac:picMkLst>
        </pc:picChg>
        <pc:picChg chg="add mod">
          <ac:chgData name="Javier Alvarado" userId="1ba2d7f2-c1ab-423e-8bc5-0ee614d6f67f" providerId="ADAL" clId="{5A11B4FF-CD3E-4270-9070-86CA4A7F37AA}" dt="2021-11-07T13:37:43.098" v="1"/>
          <ac:picMkLst>
            <pc:docMk/>
            <pc:sldMk cId="2529946696" sldId="10659"/>
            <ac:picMk id="4" creationId="{31FEC1FC-6429-4A81-A342-71DE65E054AE}"/>
          </ac:picMkLst>
        </pc:picChg>
        <pc:picChg chg="add mod">
          <ac:chgData name="Javier Alvarado" userId="1ba2d7f2-c1ab-423e-8bc5-0ee614d6f67f" providerId="ADAL" clId="{5A11B4FF-CD3E-4270-9070-86CA4A7F37AA}" dt="2021-11-07T13:37:43.098" v="1"/>
          <ac:picMkLst>
            <pc:docMk/>
            <pc:sldMk cId="2529946696" sldId="10659"/>
            <ac:picMk id="5" creationId="{7CC8F364-554D-46BA-A5A8-8AD5A8055F8A}"/>
          </ac:picMkLst>
        </pc:picChg>
        <pc:picChg chg="add mod">
          <ac:chgData name="Javier Alvarado" userId="1ba2d7f2-c1ab-423e-8bc5-0ee614d6f67f" providerId="ADAL" clId="{5A11B4FF-CD3E-4270-9070-86CA4A7F37AA}" dt="2021-11-07T13:37:43.098" v="1"/>
          <ac:picMkLst>
            <pc:docMk/>
            <pc:sldMk cId="2529946696" sldId="10659"/>
            <ac:picMk id="6" creationId="{C03B83B6-2EEB-4FAF-B84C-7179464103E6}"/>
          </ac:picMkLst>
        </pc:picChg>
      </pc:sldChg>
    </pc:docChg>
  </pc:docChgLst>
  <pc:docChgLst>
    <pc:chgData name="Olayinka  Aremu" userId="S::aremuolayinka86_gmail.com#ext#@nh4h.onmicrosoft.com::e3c6e8e6-2114-4af0-bfcb-656d34645a64" providerId="AD" clId="Web-{0FF05D6C-1718-4EC4-B1D9-1769DA4B2CE2}"/>
    <pc:docChg chg="modSld">
      <pc:chgData name="Olayinka  Aremu" userId="S::aremuolayinka86_gmail.com#ext#@nh4h.onmicrosoft.com::e3c6e8e6-2114-4af0-bfcb-656d34645a64" providerId="AD" clId="Web-{0FF05D6C-1718-4EC4-B1D9-1769DA4B2CE2}" dt="2021-11-07T10:05:43.034" v="51" actId="20577"/>
      <pc:docMkLst>
        <pc:docMk/>
      </pc:docMkLst>
      <pc:sldChg chg="modSp">
        <pc:chgData name="Olayinka  Aremu" userId="S::aremuolayinka86_gmail.com#ext#@nh4h.onmicrosoft.com::e3c6e8e6-2114-4af0-bfcb-656d34645a64" providerId="AD" clId="Web-{0FF05D6C-1718-4EC4-B1D9-1769DA4B2CE2}" dt="2021-11-07T10:05:43.034" v="51" actId="20577"/>
        <pc:sldMkLst>
          <pc:docMk/>
          <pc:sldMk cId="2648020247" sldId="10622"/>
        </pc:sldMkLst>
        <pc:spChg chg="mod">
          <ac:chgData name="Olayinka  Aremu" userId="S::aremuolayinka86_gmail.com#ext#@nh4h.onmicrosoft.com::e3c6e8e6-2114-4af0-bfcb-656d34645a64" providerId="AD" clId="Web-{0FF05D6C-1718-4EC4-B1D9-1769DA4B2CE2}" dt="2021-11-07T10:05:43.034" v="51" actId="20577"/>
          <ac:spMkLst>
            <pc:docMk/>
            <pc:sldMk cId="2648020247" sldId="10622"/>
            <ac:spMk id="3" creationId="{D93A5744-4DC2-F242-A538-219539FE31EE}"/>
          </ac:spMkLst>
        </pc:spChg>
      </pc:sldChg>
    </pc:docChg>
  </pc:docChgLst>
  <pc:docChgLst>
    <pc:chgData name="Rachael Acker" userId="S::rachael_healthero.io#ext#@nh4h.onmicrosoft.com::4808a67a-3067-49e5-9ab7-04ed98bf3503" providerId="AD" clId="Web-{A46E90D9-7F6F-47A3-87F8-68E8F682BE5A}"/>
    <pc:docChg chg="modSld">
      <pc:chgData name="Rachael Acker" userId="S::rachael_healthero.io#ext#@nh4h.onmicrosoft.com::4808a67a-3067-49e5-9ab7-04ed98bf3503" providerId="AD" clId="Web-{A46E90D9-7F6F-47A3-87F8-68E8F682BE5A}" dt="2021-11-06T20:34:29.965" v="0" actId="14100"/>
      <pc:docMkLst>
        <pc:docMk/>
      </pc:docMkLst>
      <pc:sldChg chg="modSp">
        <pc:chgData name="Rachael Acker" userId="S::rachael_healthero.io#ext#@nh4h.onmicrosoft.com::4808a67a-3067-49e5-9ab7-04ed98bf3503" providerId="AD" clId="Web-{A46E90D9-7F6F-47A3-87F8-68E8F682BE5A}" dt="2021-11-06T20:34:29.965" v="0" actId="14100"/>
        <pc:sldMkLst>
          <pc:docMk/>
          <pc:sldMk cId="3078488822" sldId="10643"/>
        </pc:sldMkLst>
        <pc:picChg chg="mod">
          <ac:chgData name="Rachael Acker" userId="S::rachael_healthero.io#ext#@nh4h.onmicrosoft.com::4808a67a-3067-49e5-9ab7-04ed98bf3503" providerId="AD" clId="Web-{A46E90D9-7F6F-47A3-87F8-68E8F682BE5A}" dt="2021-11-06T20:34:29.965" v="0" actId="14100"/>
          <ac:picMkLst>
            <pc:docMk/>
            <pc:sldMk cId="3078488822" sldId="10643"/>
            <ac:picMk id="4" creationId="{EF07D272-19E8-4B3D-AA9E-4FF0C7CBDD26}"/>
          </ac:picMkLst>
        </pc:picChg>
      </pc:sldChg>
    </pc:docChg>
  </pc:docChgLst>
  <pc:docChgLst>
    <pc:chgData name="WENDY RUSIN" userId="S::wendyrusin2_gmail.com#ext#@nh4h.onmicrosoft.com::5cf43fce-3e7e-41e2-9831-cff22735c757" providerId="AD" clId="Web-{D5770318-C89C-4A7C-8135-2444C4CF9E28}"/>
    <pc:docChg chg="modSld">
      <pc:chgData name="WENDY RUSIN" userId="S::wendyrusin2_gmail.com#ext#@nh4h.onmicrosoft.com::5cf43fce-3e7e-41e2-9831-cff22735c757" providerId="AD" clId="Web-{D5770318-C89C-4A7C-8135-2444C4CF9E28}" dt="2021-11-07T15:15:59.589" v="3" actId="20577"/>
      <pc:docMkLst>
        <pc:docMk/>
      </pc:docMkLst>
      <pc:sldChg chg="delSp modSp">
        <pc:chgData name="WENDY RUSIN" userId="S::wendyrusin2_gmail.com#ext#@nh4h.onmicrosoft.com::5cf43fce-3e7e-41e2-9831-cff22735c757" providerId="AD" clId="Web-{D5770318-C89C-4A7C-8135-2444C4CF9E28}" dt="2021-11-07T15:15:59.589" v="3" actId="20577"/>
        <pc:sldMkLst>
          <pc:docMk/>
          <pc:sldMk cId="0" sldId="256"/>
        </pc:sldMkLst>
        <pc:spChg chg="mod">
          <ac:chgData name="WENDY RUSIN" userId="S::wendyrusin2_gmail.com#ext#@nh4h.onmicrosoft.com::5cf43fce-3e7e-41e2-9831-cff22735c757" providerId="AD" clId="Web-{D5770318-C89C-4A7C-8135-2444C4CF9E28}" dt="2021-11-07T15:15:59.589" v="3" actId="20577"/>
          <ac:spMkLst>
            <pc:docMk/>
            <pc:sldMk cId="0" sldId="256"/>
            <ac:spMk id="4" creationId="{A31650B4-62C0-457D-BCFF-11739DB85A6F}"/>
          </ac:spMkLst>
        </pc:spChg>
        <pc:picChg chg="mod">
          <ac:chgData name="WENDY RUSIN" userId="S::wendyrusin2_gmail.com#ext#@nh4h.onmicrosoft.com::5cf43fce-3e7e-41e2-9831-cff22735c757" providerId="AD" clId="Web-{D5770318-C89C-4A7C-8135-2444C4CF9E28}" dt="2021-11-07T15:15:55.558" v="1" actId="1076"/>
          <ac:picMkLst>
            <pc:docMk/>
            <pc:sldMk cId="0" sldId="256"/>
            <ac:picMk id="5" creationId="{EAC4A478-A0D9-4D62-BC4B-6EFDBB563B48}"/>
          </ac:picMkLst>
        </pc:picChg>
        <pc:picChg chg="del">
          <ac:chgData name="WENDY RUSIN" userId="S::wendyrusin2_gmail.com#ext#@nh4h.onmicrosoft.com::5cf43fce-3e7e-41e2-9831-cff22735c757" providerId="AD" clId="Web-{D5770318-C89C-4A7C-8135-2444C4CF9E28}" dt="2021-11-07T15:15:52.917" v="0"/>
          <ac:picMkLst>
            <pc:docMk/>
            <pc:sldMk cId="0" sldId="256"/>
            <ac:picMk id="9" creationId="{A2FA55B7-ACFF-1848-9FD5-7B82174607FA}"/>
          </ac:picMkLst>
        </pc:picChg>
      </pc:sldChg>
    </pc:docChg>
  </pc:docChgLst>
  <pc:docChgLst>
    <pc:chgData name="WENDY RUSIN" userId="S::wendyrusin2_gmail.com#ext#@nh4h.onmicrosoft.com::5cf43fce-3e7e-41e2-9831-cff22735c757" providerId="AD" clId="Web-{53DD737A-D8E7-4939-AFF3-E37CE212AA17}"/>
    <pc:docChg chg="modSld">
      <pc:chgData name="WENDY RUSIN" userId="S::wendyrusin2_gmail.com#ext#@nh4h.onmicrosoft.com::5cf43fce-3e7e-41e2-9831-cff22735c757" providerId="AD" clId="Web-{53DD737A-D8E7-4939-AFF3-E37CE212AA17}" dt="2021-11-07T14:27:06.339" v="957" actId="14100"/>
      <pc:docMkLst>
        <pc:docMk/>
      </pc:docMkLst>
      <pc:sldChg chg="modSp">
        <pc:chgData name="WENDY RUSIN" userId="S::wendyrusin2_gmail.com#ext#@nh4h.onmicrosoft.com::5cf43fce-3e7e-41e2-9831-cff22735c757" providerId="AD" clId="Web-{53DD737A-D8E7-4939-AFF3-E37CE212AA17}" dt="2021-11-07T14:27:06.339" v="957" actId="14100"/>
        <pc:sldMkLst>
          <pc:docMk/>
          <pc:sldMk cId="2948861633" sldId="357"/>
        </pc:sldMkLst>
        <pc:spChg chg="mod">
          <ac:chgData name="WENDY RUSIN" userId="S::wendyrusin2_gmail.com#ext#@nh4h.onmicrosoft.com::5cf43fce-3e7e-41e2-9831-cff22735c757" providerId="AD" clId="Web-{53DD737A-D8E7-4939-AFF3-E37CE212AA17}" dt="2021-11-07T14:02:02.724" v="53" actId="20577"/>
          <ac:spMkLst>
            <pc:docMk/>
            <pc:sldMk cId="2948861633" sldId="357"/>
            <ac:spMk id="52" creationId="{0670012E-017A-2449-B063-B9B46BD1A2F8}"/>
          </ac:spMkLst>
        </pc:spChg>
        <pc:spChg chg="mod">
          <ac:chgData name="WENDY RUSIN" userId="S::wendyrusin2_gmail.com#ext#@nh4h.onmicrosoft.com::5cf43fce-3e7e-41e2-9831-cff22735c757" providerId="AD" clId="Web-{53DD737A-D8E7-4939-AFF3-E37CE212AA17}" dt="2021-11-07T14:07:58.493" v="319" actId="20577"/>
          <ac:spMkLst>
            <pc:docMk/>
            <pc:sldMk cId="2948861633" sldId="357"/>
            <ac:spMk id="54" creationId="{AEE225C4-8F43-A046-ABFA-199EC45221DB}"/>
          </ac:spMkLst>
        </pc:spChg>
        <pc:spChg chg="mod">
          <ac:chgData name="WENDY RUSIN" userId="S::wendyrusin2_gmail.com#ext#@nh4h.onmicrosoft.com::5cf43fce-3e7e-41e2-9831-cff22735c757" providerId="AD" clId="Web-{53DD737A-D8E7-4939-AFF3-E37CE212AA17}" dt="2021-11-07T14:04:31.007" v="109" actId="1076"/>
          <ac:spMkLst>
            <pc:docMk/>
            <pc:sldMk cId="2948861633" sldId="357"/>
            <ac:spMk id="55" creationId="{3C8CB869-0205-C545-9A3B-DC9D447ECED8}"/>
          </ac:spMkLst>
        </pc:spChg>
        <pc:spChg chg="mod">
          <ac:chgData name="WENDY RUSIN" userId="S::wendyrusin2_gmail.com#ext#@nh4h.onmicrosoft.com::5cf43fce-3e7e-41e2-9831-cff22735c757" providerId="AD" clId="Web-{53DD737A-D8E7-4939-AFF3-E37CE212AA17}" dt="2021-11-07T14:24:28.713" v="945" actId="20577"/>
          <ac:spMkLst>
            <pc:docMk/>
            <pc:sldMk cId="2948861633" sldId="357"/>
            <ac:spMk id="56" creationId="{743C13FB-FDF4-1243-9F59-0B3D1FCF278E}"/>
          </ac:spMkLst>
        </pc:spChg>
        <pc:spChg chg="mod">
          <ac:chgData name="WENDY RUSIN" userId="S::wendyrusin2_gmail.com#ext#@nh4h.onmicrosoft.com::5cf43fce-3e7e-41e2-9831-cff22735c757" providerId="AD" clId="Web-{53DD737A-D8E7-4939-AFF3-E37CE212AA17}" dt="2021-11-07T14:26:22.917" v="956" actId="20577"/>
          <ac:spMkLst>
            <pc:docMk/>
            <pc:sldMk cId="2948861633" sldId="357"/>
            <ac:spMk id="57" creationId="{5BA9253B-8850-DE4B-9A31-B9C847960A06}"/>
          </ac:spMkLst>
        </pc:spChg>
        <pc:spChg chg="mod">
          <ac:chgData name="WENDY RUSIN" userId="S::wendyrusin2_gmail.com#ext#@nh4h.onmicrosoft.com::5cf43fce-3e7e-41e2-9831-cff22735c757" providerId="AD" clId="Web-{53DD737A-D8E7-4939-AFF3-E37CE212AA17}" dt="2021-11-07T14:23:36.650" v="937" actId="14100"/>
          <ac:spMkLst>
            <pc:docMk/>
            <pc:sldMk cId="2948861633" sldId="357"/>
            <ac:spMk id="58" creationId="{8E61E787-68D1-A042-8140-DECA7ABDE128}"/>
          </ac:spMkLst>
        </pc:spChg>
        <pc:spChg chg="mod">
          <ac:chgData name="WENDY RUSIN" userId="S::wendyrusin2_gmail.com#ext#@nh4h.onmicrosoft.com::5cf43fce-3e7e-41e2-9831-cff22735c757" providerId="AD" clId="Web-{53DD737A-D8E7-4939-AFF3-E37CE212AA17}" dt="2021-11-07T14:27:06.339" v="957" actId="14100"/>
          <ac:spMkLst>
            <pc:docMk/>
            <pc:sldMk cId="2948861633" sldId="357"/>
            <ac:spMk id="71" creationId="{F1C0E25C-737D-F745-ADAB-47FD4F7C5A08}"/>
          </ac:spMkLst>
        </pc:spChg>
        <pc:spChg chg="mod">
          <ac:chgData name="WENDY RUSIN" userId="S::wendyrusin2_gmail.com#ext#@nh4h.onmicrosoft.com::5cf43fce-3e7e-41e2-9831-cff22735c757" providerId="AD" clId="Web-{53DD737A-D8E7-4939-AFF3-E37CE212AA17}" dt="2021-11-07T14:07:28.508" v="294" actId="20577"/>
          <ac:spMkLst>
            <pc:docMk/>
            <pc:sldMk cId="2948861633" sldId="357"/>
            <ac:spMk id="72" creationId="{42C71A47-8963-1C48-AC0F-F1AF8311F891}"/>
          </ac:spMkLst>
        </pc:spChg>
        <pc:spChg chg="mod">
          <ac:chgData name="WENDY RUSIN" userId="S::wendyrusin2_gmail.com#ext#@nh4h.onmicrosoft.com::5cf43fce-3e7e-41e2-9831-cff22735c757" providerId="AD" clId="Web-{53DD737A-D8E7-4939-AFF3-E37CE212AA17}" dt="2021-11-07T14:05:00.851" v="127" actId="20577"/>
          <ac:spMkLst>
            <pc:docMk/>
            <pc:sldMk cId="2948861633" sldId="357"/>
            <ac:spMk id="75" creationId="{529D1206-E9B4-C447-85C5-A58E41D8329F}"/>
          </ac:spMkLst>
        </pc:spChg>
      </pc:sldChg>
    </pc:docChg>
  </pc:docChgLst>
  <pc:docChgLst>
    <pc:chgData name="WENDY RUSIN" userId="S::wendyrusin2_gmail.com#ext#@nh4h.onmicrosoft.com::5cf43fce-3e7e-41e2-9831-cff22735c757" providerId="AD" clId="Web-{AF072728-0F2A-4850-B04D-F2271C67489E}"/>
    <pc:docChg chg="modSld">
      <pc:chgData name="WENDY RUSIN" userId="S::wendyrusin2_gmail.com#ext#@nh4h.onmicrosoft.com::5cf43fce-3e7e-41e2-9831-cff22735c757" providerId="AD" clId="Web-{AF072728-0F2A-4850-B04D-F2271C67489E}" dt="2021-11-06T22:22:31.671" v="19" actId="20577"/>
      <pc:docMkLst>
        <pc:docMk/>
      </pc:docMkLst>
      <pc:sldChg chg="modSp">
        <pc:chgData name="WENDY RUSIN" userId="S::wendyrusin2_gmail.com#ext#@nh4h.onmicrosoft.com::5cf43fce-3e7e-41e2-9831-cff22735c757" providerId="AD" clId="Web-{AF072728-0F2A-4850-B04D-F2271C67489E}" dt="2021-11-06T22:22:31.671" v="19" actId="20577"/>
        <pc:sldMkLst>
          <pc:docMk/>
          <pc:sldMk cId="2682681737" sldId="10640"/>
        </pc:sldMkLst>
        <pc:spChg chg="mod">
          <ac:chgData name="WENDY RUSIN" userId="S::wendyrusin2_gmail.com#ext#@nh4h.onmicrosoft.com::5cf43fce-3e7e-41e2-9831-cff22735c757" providerId="AD" clId="Web-{AF072728-0F2A-4850-B04D-F2271C67489E}" dt="2021-11-06T22:22:31.671" v="19" actId="20577"/>
          <ac:spMkLst>
            <pc:docMk/>
            <pc:sldMk cId="2682681737" sldId="10640"/>
            <ac:spMk id="2" creationId="{28DB76A8-9CE3-49A5-BA70-DE21A5F4CCCA}"/>
          </ac:spMkLst>
        </pc:spChg>
      </pc:sldChg>
      <pc:sldChg chg="modSp">
        <pc:chgData name="WENDY RUSIN" userId="S::wendyrusin2_gmail.com#ext#@nh4h.onmicrosoft.com::5cf43fce-3e7e-41e2-9831-cff22735c757" providerId="AD" clId="Web-{AF072728-0F2A-4850-B04D-F2271C67489E}" dt="2021-11-06T22:22:29.343" v="15" actId="20577"/>
        <pc:sldMkLst>
          <pc:docMk/>
          <pc:sldMk cId="2425361238" sldId="10645"/>
        </pc:sldMkLst>
        <pc:spChg chg="mod">
          <ac:chgData name="WENDY RUSIN" userId="S::wendyrusin2_gmail.com#ext#@nh4h.onmicrosoft.com::5cf43fce-3e7e-41e2-9831-cff22735c757" providerId="AD" clId="Web-{AF072728-0F2A-4850-B04D-F2271C67489E}" dt="2021-11-06T22:22:29.343" v="15" actId="20577"/>
          <ac:spMkLst>
            <pc:docMk/>
            <pc:sldMk cId="2425361238" sldId="10645"/>
            <ac:spMk id="2" creationId="{7808C976-0D8E-4BF5-89D3-1BB6B621F785}"/>
          </ac:spMkLst>
        </pc:spChg>
      </pc:sldChg>
    </pc:docChg>
  </pc:docChgLst>
  <pc:docChgLst>
    <pc:chgData name="Olayinka  Aremu" userId="S::aremuolayinka86_gmail.com#ext#@nh4h.onmicrosoft.com::e3c6e8e6-2114-4af0-bfcb-656d34645a64" providerId="AD" clId="Web-{7056F2A5-B55F-442F-A115-044B5FD9B2FC}"/>
    <pc:docChg chg="modSld">
      <pc:chgData name="Olayinka  Aremu" userId="S::aremuolayinka86_gmail.com#ext#@nh4h.onmicrosoft.com::e3c6e8e6-2114-4af0-bfcb-656d34645a64" providerId="AD" clId="Web-{7056F2A5-B55F-442F-A115-044B5FD9B2FC}" dt="2021-11-06T17:05:46.361" v="15" actId="20577"/>
      <pc:docMkLst>
        <pc:docMk/>
      </pc:docMkLst>
      <pc:sldChg chg="modSp">
        <pc:chgData name="Olayinka  Aremu" userId="S::aremuolayinka86_gmail.com#ext#@nh4h.onmicrosoft.com::e3c6e8e6-2114-4af0-bfcb-656d34645a64" providerId="AD" clId="Web-{7056F2A5-B55F-442F-A115-044B5FD9B2FC}" dt="2021-11-06T17:05:46.361" v="15" actId="20577"/>
        <pc:sldMkLst>
          <pc:docMk/>
          <pc:sldMk cId="730098645" sldId="362"/>
        </pc:sldMkLst>
        <pc:spChg chg="mod">
          <ac:chgData name="Olayinka  Aremu" userId="S::aremuolayinka86_gmail.com#ext#@nh4h.onmicrosoft.com::e3c6e8e6-2114-4af0-bfcb-656d34645a64" providerId="AD" clId="Web-{7056F2A5-B55F-442F-A115-044B5FD9B2FC}" dt="2021-11-06T17:05:46.361" v="15" actId="20577"/>
          <ac:spMkLst>
            <pc:docMk/>
            <pc:sldMk cId="730098645" sldId="362"/>
            <ac:spMk id="2" creationId="{00000000-0000-0000-0000-000000000000}"/>
          </ac:spMkLst>
        </pc:spChg>
      </pc:sldChg>
    </pc:docChg>
  </pc:docChgLst>
  <pc:docChgLst>
    <pc:chgData name="Olayinka  Aremu" userId="S::aremuolayinka86_gmail.com#ext#@nh4h.onmicrosoft.com::e3c6e8e6-2114-4af0-bfcb-656d34645a64" providerId="AD" clId="Web-{E63A97F6-C78B-4B93-A5D0-63CB8E5C8088}"/>
    <pc:docChg chg="addSld delSld modSld">
      <pc:chgData name="Olayinka  Aremu" userId="S::aremuolayinka86_gmail.com#ext#@nh4h.onmicrosoft.com::e3c6e8e6-2114-4af0-bfcb-656d34645a64" providerId="AD" clId="Web-{E63A97F6-C78B-4B93-A5D0-63CB8E5C8088}" dt="2021-11-06T18:57:54.944" v="33"/>
      <pc:docMkLst>
        <pc:docMk/>
      </pc:docMkLst>
      <pc:sldChg chg="del">
        <pc:chgData name="Olayinka  Aremu" userId="S::aremuolayinka86_gmail.com#ext#@nh4h.onmicrosoft.com::e3c6e8e6-2114-4af0-bfcb-656d34645a64" providerId="AD" clId="Web-{E63A97F6-C78B-4B93-A5D0-63CB8E5C8088}" dt="2021-11-06T18:57:54.944" v="33"/>
        <pc:sldMkLst>
          <pc:docMk/>
          <pc:sldMk cId="690633248" sldId="10641"/>
        </pc:sldMkLst>
      </pc:sldChg>
      <pc:sldChg chg="addSp delSp modSp new">
        <pc:chgData name="Olayinka  Aremu" userId="S::aremuolayinka86_gmail.com#ext#@nh4h.onmicrosoft.com::e3c6e8e6-2114-4af0-bfcb-656d34645a64" providerId="AD" clId="Web-{E63A97F6-C78B-4B93-A5D0-63CB8E5C8088}" dt="2021-11-06T18:57:43.069" v="32" actId="1076"/>
        <pc:sldMkLst>
          <pc:docMk/>
          <pc:sldMk cId="3078488822" sldId="10643"/>
        </pc:sldMkLst>
        <pc:spChg chg="mod">
          <ac:chgData name="Olayinka  Aremu" userId="S::aremuolayinka86_gmail.com#ext#@nh4h.onmicrosoft.com::e3c6e8e6-2114-4af0-bfcb-656d34645a64" providerId="AD" clId="Web-{E63A97F6-C78B-4B93-A5D0-63CB8E5C8088}" dt="2021-11-06T18:57:36.693" v="31" actId="20577"/>
          <ac:spMkLst>
            <pc:docMk/>
            <pc:sldMk cId="3078488822" sldId="10643"/>
            <ac:spMk id="2" creationId="{0D86CF6A-01E1-4040-970D-2C8EB2661882}"/>
          </ac:spMkLst>
        </pc:spChg>
        <pc:picChg chg="add del mod">
          <ac:chgData name="Olayinka  Aremu" userId="S::aremuolayinka86_gmail.com#ext#@nh4h.onmicrosoft.com::e3c6e8e6-2114-4af0-bfcb-656d34645a64" providerId="AD" clId="Web-{E63A97F6-C78B-4B93-A5D0-63CB8E5C8088}" dt="2021-11-06T18:55:52.641" v="2"/>
          <ac:picMkLst>
            <pc:docMk/>
            <pc:sldMk cId="3078488822" sldId="10643"/>
            <ac:picMk id="3" creationId="{02C37826-8F00-4ACF-A838-7430A338F2D7}"/>
          </ac:picMkLst>
        </pc:picChg>
        <pc:picChg chg="add mod">
          <ac:chgData name="Olayinka  Aremu" userId="S::aremuolayinka86_gmail.com#ext#@nh4h.onmicrosoft.com::e3c6e8e6-2114-4af0-bfcb-656d34645a64" providerId="AD" clId="Web-{E63A97F6-C78B-4B93-A5D0-63CB8E5C8088}" dt="2021-11-06T18:57:43.069" v="32" actId="1076"/>
          <ac:picMkLst>
            <pc:docMk/>
            <pc:sldMk cId="3078488822" sldId="10643"/>
            <ac:picMk id="4" creationId="{EF07D272-19E8-4B3D-AA9E-4FF0C7CBDD26}"/>
          </ac:picMkLst>
        </pc:picChg>
      </pc:sldChg>
    </pc:docChg>
  </pc:docChgLst>
  <pc:docChgLst>
    <pc:chgData name="Olayinka  Aremu" userId="S::aremuolayinka86_gmail.com#ext#@nh4h.onmicrosoft.com::e3c6e8e6-2114-4af0-bfcb-656d34645a64" providerId="AD" clId="Web-{6A28D632-C28C-41BA-9DD7-35666C7A879D}"/>
    <pc:docChg chg="addSld modSld">
      <pc:chgData name="Olayinka  Aremu" userId="S::aremuolayinka86_gmail.com#ext#@nh4h.onmicrosoft.com::e3c6e8e6-2114-4af0-bfcb-656d34645a64" providerId="AD" clId="Web-{6A28D632-C28C-41BA-9DD7-35666C7A879D}" dt="2021-11-06T20:58:34.652" v="205" actId="20577"/>
      <pc:docMkLst>
        <pc:docMk/>
      </pc:docMkLst>
      <pc:sldChg chg="modSp">
        <pc:chgData name="Olayinka  Aremu" userId="S::aremuolayinka86_gmail.com#ext#@nh4h.onmicrosoft.com::e3c6e8e6-2114-4af0-bfcb-656d34645a64" providerId="AD" clId="Web-{6A28D632-C28C-41BA-9DD7-35666C7A879D}" dt="2021-11-06T20:42:53.665" v="4" actId="20577"/>
        <pc:sldMkLst>
          <pc:docMk/>
          <pc:sldMk cId="2682681737" sldId="10640"/>
        </pc:sldMkLst>
        <pc:spChg chg="mod">
          <ac:chgData name="Olayinka  Aremu" userId="S::aremuolayinka86_gmail.com#ext#@nh4h.onmicrosoft.com::e3c6e8e6-2114-4af0-bfcb-656d34645a64" providerId="AD" clId="Web-{6A28D632-C28C-41BA-9DD7-35666C7A879D}" dt="2021-11-06T20:42:53.665" v="4" actId="20577"/>
          <ac:spMkLst>
            <pc:docMk/>
            <pc:sldMk cId="2682681737" sldId="10640"/>
            <ac:spMk id="2" creationId="{28DB76A8-9CE3-49A5-BA70-DE21A5F4CCCA}"/>
          </ac:spMkLst>
        </pc:spChg>
      </pc:sldChg>
      <pc:sldChg chg="modSp new">
        <pc:chgData name="Olayinka  Aremu" userId="S::aremuolayinka86_gmail.com#ext#@nh4h.onmicrosoft.com::e3c6e8e6-2114-4af0-bfcb-656d34645a64" providerId="AD" clId="Web-{6A28D632-C28C-41BA-9DD7-35666C7A879D}" dt="2021-11-06T20:54:24.741" v="137" actId="20577"/>
        <pc:sldMkLst>
          <pc:docMk/>
          <pc:sldMk cId="2425361238" sldId="10645"/>
        </pc:sldMkLst>
        <pc:spChg chg="mod">
          <ac:chgData name="Olayinka  Aremu" userId="S::aremuolayinka86_gmail.com#ext#@nh4h.onmicrosoft.com::e3c6e8e6-2114-4af0-bfcb-656d34645a64" providerId="AD" clId="Web-{6A28D632-C28C-41BA-9DD7-35666C7A879D}" dt="2021-11-06T20:54:24.741" v="137" actId="20577"/>
          <ac:spMkLst>
            <pc:docMk/>
            <pc:sldMk cId="2425361238" sldId="10645"/>
            <ac:spMk id="2" creationId="{7808C976-0D8E-4BF5-89D3-1BB6B621F785}"/>
          </ac:spMkLst>
        </pc:spChg>
      </pc:sldChg>
      <pc:sldChg chg="modSp new">
        <pc:chgData name="Olayinka  Aremu" userId="S::aremuolayinka86_gmail.com#ext#@nh4h.onmicrosoft.com::e3c6e8e6-2114-4af0-bfcb-656d34645a64" providerId="AD" clId="Web-{6A28D632-C28C-41BA-9DD7-35666C7A879D}" dt="2021-11-06T20:51:46.535" v="74" actId="20577"/>
        <pc:sldMkLst>
          <pc:docMk/>
          <pc:sldMk cId="242380167" sldId="10646"/>
        </pc:sldMkLst>
        <pc:spChg chg="mod">
          <ac:chgData name="Olayinka  Aremu" userId="S::aremuolayinka86_gmail.com#ext#@nh4h.onmicrosoft.com::e3c6e8e6-2114-4af0-bfcb-656d34645a64" providerId="AD" clId="Web-{6A28D632-C28C-41BA-9DD7-35666C7A879D}" dt="2021-11-06T20:51:46.535" v="74" actId="20577"/>
          <ac:spMkLst>
            <pc:docMk/>
            <pc:sldMk cId="242380167" sldId="10646"/>
            <ac:spMk id="2" creationId="{7194FBE9-2B19-4673-9342-7A306E64EED5}"/>
          </ac:spMkLst>
        </pc:spChg>
      </pc:sldChg>
      <pc:sldChg chg="modSp new">
        <pc:chgData name="Olayinka  Aremu" userId="S::aremuolayinka86_gmail.com#ext#@nh4h.onmicrosoft.com::e3c6e8e6-2114-4af0-bfcb-656d34645a64" providerId="AD" clId="Web-{6A28D632-C28C-41BA-9DD7-35666C7A879D}" dt="2021-11-06T20:52:06.379" v="82" actId="20577"/>
        <pc:sldMkLst>
          <pc:docMk/>
          <pc:sldMk cId="1050402810" sldId="10647"/>
        </pc:sldMkLst>
        <pc:spChg chg="mod">
          <ac:chgData name="Olayinka  Aremu" userId="S::aremuolayinka86_gmail.com#ext#@nh4h.onmicrosoft.com::e3c6e8e6-2114-4af0-bfcb-656d34645a64" providerId="AD" clId="Web-{6A28D632-C28C-41BA-9DD7-35666C7A879D}" dt="2021-11-06T20:52:06.379" v="82" actId="20577"/>
          <ac:spMkLst>
            <pc:docMk/>
            <pc:sldMk cId="1050402810" sldId="10647"/>
            <ac:spMk id="2" creationId="{E4AA0973-0A6E-4870-B0CA-0C0A421EB4DB}"/>
          </ac:spMkLst>
        </pc:spChg>
      </pc:sldChg>
      <pc:sldChg chg="modSp new">
        <pc:chgData name="Olayinka  Aremu" userId="S::aremuolayinka86_gmail.com#ext#@nh4h.onmicrosoft.com::e3c6e8e6-2114-4af0-bfcb-656d34645a64" providerId="AD" clId="Web-{6A28D632-C28C-41BA-9DD7-35666C7A879D}" dt="2021-11-06T20:54:34.773" v="150" actId="20577"/>
        <pc:sldMkLst>
          <pc:docMk/>
          <pc:sldMk cId="2830921948" sldId="10648"/>
        </pc:sldMkLst>
        <pc:spChg chg="mod">
          <ac:chgData name="Olayinka  Aremu" userId="S::aremuolayinka86_gmail.com#ext#@nh4h.onmicrosoft.com::e3c6e8e6-2114-4af0-bfcb-656d34645a64" providerId="AD" clId="Web-{6A28D632-C28C-41BA-9DD7-35666C7A879D}" dt="2021-11-06T20:54:34.773" v="150" actId="20577"/>
          <ac:spMkLst>
            <pc:docMk/>
            <pc:sldMk cId="2830921948" sldId="10648"/>
            <ac:spMk id="2" creationId="{0E55BA32-3853-49DD-97C1-36B58E1C7875}"/>
          </ac:spMkLst>
        </pc:spChg>
      </pc:sldChg>
      <pc:sldChg chg="modSp new">
        <pc:chgData name="Olayinka  Aremu" userId="S::aremuolayinka86_gmail.com#ext#@nh4h.onmicrosoft.com::e3c6e8e6-2114-4af0-bfcb-656d34645a64" providerId="AD" clId="Web-{6A28D632-C28C-41BA-9DD7-35666C7A879D}" dt="2021-11-06T20:57:25.682" v="165" actId="20577"/>
        <pc:sldMkLst>
          <pc:docMk/>
          <pc:sldMk cId="820136342" sldId="10649"/>
        </pc:sldMkLst>
        <pc:spChg chg="mod">
          <ac:chgData name="Olayinka  Aremu" userId="S::aremuolayinka86_gmail.com#ext#@nh4h.onmicrosoft.com::e3c6e8e6-2114-4af0-bfcb-656d34645a64" providerId="AD" clId="Web-{6A28D632-C28C-41BA-9DD7-35666C7A879D}" dt="2021-11-06T20:57:25.682" v="165" actId="20577"/>
          <ac:spMkLst>
            <pc:docMk/>
            <pc:sldMk cId="820136342" sldId="10649"/>
            <ac:spMk id="2" creationId="{426D9FAD-B99D-4755-BA03-F86958C37AE8}"/>
          </ac:spMkLst>
        </pc:spChg>
      </pc:sldChg>
      <pc:sldChg chg="modSp new">
        <pc:chgData name="Olayinka  Aremu" userId="S::aremuolayinka86_gmail.com#ext#@nh4h.onmicrosoft.com::e3c6e8e6-2114-4af0-bfcb-656d34645a64" providerId="AD" clId="Web-{6A28D632-C28C-41BA-9DD7-35666C7A879D}" dt="2021-11-06T20:58:34.652" v="205" actId="20577"/>
        <pc:sldMkLst>
          <pc:docMk/>
          <pc:sldMk cId="2480173355" sldId="10650"/>
        </pc:sldMkLst>
        <pc:spChg chg="mod">
          <ac:chgData name="Olayinka  Aremu" userId="S::aremuolayinka86_gmail.com#ext#@nh4h.onmicrosoft.com::e3c6e8e6-2114-4af0-bfcb-656d34645a64" providerId="AD" clId="Web-{6A28D632-C28C-41BA-9DD7-35666C7A879D}" dt="2021-11-06T20:58:34.652" v="205" actId="20577"/>
          <ac:spMkLst>
            <pc:docMk/>
            <pc:sldMk cId="2480173355" sldId="10650"/>
            <ac:spMk id="2" creationId="{6924B4EC-AF01-4CB6-99F3-C46D64460260}"/>
          </ac:spMkLst>
        </pc:spChg>
      </pc:sldChg>
    </pc:docChg>
  </pc:docChgLst>
  <pc:docChgLst>
    <pc:chgData name="WENDY RUSIN" userId="S::wendyrusin2_gmail.com#ext#@nh4h.onmicrosoft.com::5cf43fce-3e7e-41e2-9831-cff22735c757" providerId="AD" clId="Web-{0F17019A-9C11-44EE-B071-3DE28D83CF15}"/>
    <pc:docChg chg="modSld">
      <pc:chgData name="WENDY RUSIN" userId="S::wendyrusin2_gmail.com#ext#@nh4h.onmicrosoft.com::5cf43fce-3e7e-41e2-9831-cff22735c757" providerId="AD" clId="Web-{0F17019A-9C11-44EE-B071-3DE28D83CF15}" dt="2021-11-07T01:48:57.539" v="312" actId="20577"/>
      <pc:docMkLst>
        <pc:docMk/>
      </pc:docMkLst>
      <pc:sldChg chg="modSp">
        <pc:chgData name="WENDY RUSIN" userId="S::wendyrusin2_gmail.com#ext#@nh4h.onmicrosoft.com::5cf43fce-3e7e-41e2-9831-cff22735c757" providerId="AD" clId="Web-{0F17019A-9C11-44EE-B071-3DE28D83CF15}" dt="2021-11-07T01:33:29.986" v="31"/>
        <pc:sldMkLst>
          <pc:docMk/>
          <pc:sldMk cId="2633031119" sldId="338"/>
        </pc:sldMkLst>
        <pc:graphicFrameChg chg="mod modGraphic">
          <ac:chgData name="WENDY RUSIN" userId="S::wendyrusin2_gmail.com#ext#@nh4h.onmicrosoft.com::5cf43fce-3e7e-41e2-9831-cff22735c757" providerId="AD" clId="Web-{0F17019A-9C11-44EE-B071-3DE28D83CF15}" dt="2021-11-07T01:33:29.986" v="31"/>
          <ac:graphicFrameMkLst>
            <pc:docMk/>
            <pc:sldMk cId="2633031119" sldId="338"/>
            <ac:graphicFrameMk id="141" creationId="{F6D020EC-A643-434B-BC8A-C767429887E1}"/>
          </ac:graphicFrameMkLst>
        </pc:graphicFrameChg>
      </pc:sldChg>
      <pc:sldChg chg="modSp">
        <pc:chgData name="WENDY RUSIN" userId="S::wendyrusin2_gmail.com#ext#@nh4h.onmicrosoft.com::5cf43fce-3e7e-41e2-9831-cff22735c757" providerId="AD" clId="Web-{0F17019A-9C11-44EE-B071-3DE28D83CF15}" dt="2021-11-07T01:48:57.539" v="312" actId="20577"/>
        <pc:sldMkLst>
          <pc:docMk/>
          <pc:sldMk cId="3603105356" sldId="341"/>
        </pc:sldMkLst>
        <pc:spChg chg="mod">
          <ac:chgData name="WENDY RUSIN" userId="S::wendyrusin2_gmail.com#ext#@nh4h.onmicrosoft.com::5cf43fce-3e7e-41e2-9831-cff22735c757" providerId="AD" clId="Web-{0F17019A-9C11-44EE-B071-3DE28D83CF15}" dt="2021-11-07T01:43:10.616" v="125" actId="14100"/>
          <ac:spMkLst>
            <pc:docMk/>
            <pc:sldMk cId="3603105356" sldId="341"/>
            <ac:spMk id="26" creationId="{A16A69F7-6548-2542-8625-0EE9B7D844CF}"/>
          </ac:spMkLst>
        </pc:spChg>
        <pc:spChg chg="mod">
          <ac:chgData name="WENDY RUSIN" userId="S::wendyrusin2_gmail.com#ext#@nh4h.onmicrosoft.com::5cf43fce-3e7e-41e2-9831-cff22735c757" providerId="AD" clId="Web-{0F17019A-9C11-44EE-B071-3DE28D83CF15}" dt="2021-11-07T01:42:26.116" v="111" actId="14100"/>
          <ac:spMkLst>
            <pc:docMk/>
            <pc:sldMk cId="3603105356" sldId="341"/>
            <ac:spMk id="27" creationId="{81E4EBA9-6EBF-814B-B31F-AA6715782E1C}"/>
          </ac:spMkLst>
        </pc:spChg>
        <pc:spChg chg="mod">
          <ac:chgData name="WENDY RUSIN" userId="S::wendyrusin2_gmail.com#ext#@nh4h.onmicrosoft.com::5cf43fce-3e7e-41e2-9831-cff22735c757" providerId="AD" clId="Web-{0F17019A-9C11-44EE-B071-3DE28D83CF15}" dt="2021-11-07T01:48:57.539" v="312" actId="20577"/>
          <ac:spMkLst>
            <pc:docMk/>
            <pc:sldMk cId="3603105356" sldId="341"/>
            <ac:spMk id="28" creationId="{ADCE37B5-CBBE-BA4D-A926-1FB6772224F0}"/>
          </ac:spMkLst>
        </pc:spChg>
        <pc:spChg chg="mod">
          <ac:chgData name="WENDY RUSIN" userId="S::wendyrusin2_gmail.com#ext#@nh4h.onmicrosoft.com::5cf43fce-3e7e-41e2-9831-cff22735c757" providerId="AD" clId="Web-{0F17019A-9C11-44EE-B071-3DE28D83CF15}" dt="2021-11-07T01:44:03.085" v="144" actId="20577"/>
          <ac:spMkLst>
            <pc:docMk/>
            <pc:sldMk cId="3603105356" sldId="341"/>
            <ac:spMk id="29" creationId="{9BE06C6F-EF4E-D546-A9C4-C1CE24382B9A}"/>
          </ac:spMkLst>
        </pc:spChg>
        <pc:spChg chg="mod">
          <ac:chgData name="WENDY RUSIN" userId="S::wendyrusin2_gmail.com#ext#@nh4h.onmicrosoft.com::5cf43fce-3e7e-41e2-9831-cff22735c757" providerId="AD" clId="Web-{0F17019A-9C11-44EE-B071-3DE28D83CF15}" dt="2021-11-07T01:48:09.586" v="279" actId="20577"/>
          <ac:spMkLst>
            <pc:docMk/>
            <pc:sldMk cId="3603105356" sldId="341"/>
            <ac:spMk id="30" creationId="{DE3D5DC9-3430-704A-95C3-A6D98F73F674}"/>
          </ac:spMkLst>
        </pc:spChg>
        <pc:spChg chg="mod">
          <ac:chgData name="WENDY RUSIN" userId="S::wendyrusin2_gmail.com#ext#@nh4h.onmicrosoft.com::5cf43fce-3e7e-41e2-9831-cff22735c757" providerId="AD" clId="Web-{0F17019A-9C11-44EE-B071-3DE28D83CF15}" dt="2021-11-07T01:40:56.944" v="72" actId="14100"/>
          <ac:spMkLst>
            <pc:docMk/>
            <pc:sldMk cId="3603105356" sldId="341"/>
            <ac:spMk id="31" creationId="{2CE142F3-5579-464D-9824-369C65663EF3}"/>
          </ac:spMkLst>
        </pc:spChg>
      </pc:sldChg>
      <pc:sldChg chg="modSp">
        <pc:chgData name="WENDY RUSIN" userId="S::wendyrusin2_gmail.com#ext#@nh4h.onmicrosoft.com::5cf43fce-3e7e-41e2-9831-cff22735c757" providerId="AD" clId="Web-{0F17019A-9C11-44EE-B071-3DE28D83CF15}" dt="2021-11-07T01:35:11.471" v="35" actId="20577"/>
        <pc:sldMkLst>
          <pc:docMk/>
          <pc:sldMk cId="2342052813" sldId="342"/>
        </pc:sldMkLst>
        <pc:spChg chg="mod">
          <ac:chgData name="WENDY RUSIN" userId="S::wendyrusin2_gmail.com#ext#@nh4h.onmicrosoft.com::5cf43fce-3e7e-41e2-9831-cff22735c757" providerId="AD" clId="Web-{0F17019A-9C11-44EE-B071-3DE28D83CF15}" dt="2021-11-07T01:35:11.471" v="35" actId="20577"/>
          <ac:spMkLst>
            <pc:docMk/>
            <pc:sldMk cId="2342052813" sldId="342"/>
            <ac:spMk id="12" creationId="{2A17EC1D-150B-43D2-BE8F-B851E973EC24}"/>
          </ac:spMkLst>
        </pc:spChg>
      </pc:sldChg>
    </pc:docChg>
  </pc:docChgLst>
  <pc:docChgLst>
    <pc:chgData name="Olayinka  Aremu" userId="S::aremuolayinka86_gmail.com#ext#@nh4h.onmicrosoft.com::e3c6e8e6-2114-4af0-bfcb-656d34645a64" providerId="AD" clId="Web-{45149F12-71A1-489A-8081-39CAFC96D494}"/>
    <pc:docChg chg="addSld delSld modSld">
      <pc:chgData name="Olayinka  Aremu" userId="S::aremuolayinka86_gmail.com#ext#@nh4h.onmicrosoft.com::e3c6e8e6-2114-4af0-bfcb-656d34645a64" providerId="AD" clId="Web-{45149F12-71A1-489A-8081-39CAFC96D494}" dt="2021-11-07T04:16:15.574" v="13"/>
      <pc:docMkLst>
        <pc:docMk/>
      </pc:docMkLst>
      <pc:sldChg chg="del">
        <pc:chgData name="Olayinka  Aremu" userId="S::aremuolayinka86_gmail.com#ext#@nh4h.onmicrosoft.com::e3c6e8e6-2114-4af0-bfcb-656d34645a64" providerId="AD" clId="Web-{45149F12-71A1-489A-8081-39CAFC96D494}" dt="2021-11-07T04:16:15.574" v="13"/>
        <pc:sldMkLst>
          <pc:docMk/>
          <pc:sldMk cId="4046577224" sldId="10635"/>
        </pc:sldMkLst>
      </pc:sldChg>
      <pc:sldChg chg="addSp delSp modSp new">
        <pc:chgData name="Olayinka  Aremu" userId="S::aremuolayinka86_gmail.com#ext#@nh4h.onmicrosoft.com::e3c6e8e6-2114-4af0-bfcb-656d34645a64" providerId="AD" clId="Web-{45149F12-71A1-489A-8081-39CAFC96D494}" dt="2021-11-07T04:15:40.261" v="12" actId="14100"/>
        <pc:sldMkLst>
          <pc:docMk/>
          <pc:sldMk cId="1058962637" sldId="10652"/>
        </pc:sldMkLst>
        <pc:spChg chg="del">
          <ac:chgData name="Olayinka  Aremu" userId="S::aremuolayinka86_gmail.com#ext#@nh4h.onmicrosoft.com::e3c6e8e6-2114-4af0-bfcb-656d34645a64" providerId="AD" clId="Web-{45149F12-71A1-489A-8081-39CAFC96D494}" dt="2021-11-07T04:14:57.197" v="2"/>
          <ac:spMkLst>
            <pc:docMk/>
            <pc:sldMk cId="1058962637" sldId="10652"/>
            <ac:spMk id="2" creationId="{B8F25E89-A957-46CB-A503-82451890E538}"/>
          </ac:spMkLst>
        </pc:spChg>
        <pc:spChg chg="mod">
          <ac:chgData name="Olayinka  Aremu" userId="S::aremuolayinka86_gmail.com#ext#@nh4h.onmicrosoft.com::e3c6e8e6-2114-4af0-bfcb-656d34645a64" providerId="AD" clId="Web-{45149F12-71A1-489A-8081-39CAFC96D494}" dt="2021-11-07T04:15:28.979" v="10" actId="1076"/>
          <ac:spMkLst>
            <pc:docMk/>
            <pc:sldMk cId="1058962637" sldId="10652"/>
            <ac:spMk id="3" creationId="{04607A60-2A80-4124-89BE-CC2E9C12FB68}"/>
          </ac:spMkLst>
        </pc:spChg>
        <pc:picChg chg="add mod">
          <ac:chgData name="Olayinka  Aremu" userId="S::aremuolayinka86_gmail.com#ext#@nh4h.onmicrosoft.com::e3c6e8e6-2114-4af0-bfcb-656d34645a64" providerId="AD" clId="Web-{45149F12-71A1-489A-8081-39CAFC96D494}" dt="2021-11-07T04:15:40.261" v="12" actId="14100"/>
          <ac:picMkLst>
            <pc:docMk/>
            <pc:sldMk cId="1058962637" sldId="10652"/>
            <ac:picMk id="4" creationId="{89A1CF0C-C76B-4D7D-9F16-B4108B75EF08}"/>
          </ac:picMkLst>
        </pc:picChg>
      </pc:sldChg>
    </pc:docChg>
  </pc:docChgLst>
  <pc:docChgLst>
    <pc:chgData clId="Web-{3EB3CB7C-8AEC-49D8-93D6-4BCDAB855ECB}"/>
    <pc:docChg chg="modSld">
      <pc:chgData name="" userId="" providerId="" clId="Web-{3EB3CB7C-8AEC-49D8-93D6-4BCDAB855ECB}" dt="2021-11-07T15:25:03.211" v="1"/>
      <pc:docMkLst>
        <pc:docMk/>
      </pc:docMkLst>
      <pc:sldChg chg="addSp delSp modSp">
        <pc:chgData name="" userId="" providerId="" clId="Web-{3EB3CB7C-8AEC-49D8-93D6-4BCDAB855ECB}" dt="2021-11-07T15:25:03.211" v="1"/>
        <pc:sldMkLst>
          <pc:docMk/>
          <pc:sldMk cId="1371104469" sldId="10642"/>
        </pc:sldMkLst>
        <pc:spChg chg="del">
          <ac:chgData name="" userId="" providerId="" clId="Web-{3EB3CB7C-8AEC-49D8-93D6-4BCDAB855ECB}" dt="2021-11-07T15:25:01.821" v="0"/>
          <ac:spMkLst>
            <pc:docMk/>
            <pc:sldMk cId="1371104469" sldId="10642"/>
            <ac:spMk id="21" creationId="{ADD4EF00-8A6D-438A-B161-BAD806A32788}"/>
          </ac:spMkLst>
        </pc:spChg>
        <pc:picChg chg="add mod">
          <ac:chgData name="" userId="" providerId="" clId="Web-{3EB3CB7C-8AEC-49D8-93D6-4BCDAB855ECB}" dt="2021-11-07T15:25:03.211" v="1"/>
          <ac:picMkLst>
            <pc:docMk/>
            <pc:sldMk cId="1371104469" sldId="10642"/>
            <ac:picMk id="3" creationId="{214096B9-0142-42EC-B904-87BCC964B895}"/>
          </ac:picMkLst>
        </pc:picChg>
      </pc:sldChg>
    </pc:docChg>
  </pc:docChgLst>
  <pc:docChgLst>
    <pc:chgData name="Olayinka  Aremu" userId="S::aremuolayinka86_gmail.com#ext#@nh4h.onmicrosoft.com::e3c6e8e6-2114-4af0-bfcb-656d34645a64" providerId="AD" clId="Web-{2000342B-0D75-4232-A66F-D296BB44BC93}"/>
    <pc:docChg chg="addSld delSld modSld sldOrd">
      <pc:chgData name="Olayinka  Aremu" userId="S::aremuolayinka86_gmail.com#ext#@nh4h.onmicrosoft.com::e3c6e8e6-2114-4af0-bfcb-656d34645a64" providerId="AD" clId="Web-{2000342B-0D75-4232-A66F-D296BB44BC93}" dt="2021-11-07T10:01:08.162" v="1870" actId="20577"/>
      <pc:docMkLst>
        <pc:docMk/>
      </pc:docMkLst>
      <pc:sldChg chg="addSp delSp modSp del">
        <pc:chgData name="Olayinka  Aremu" userId="S::aremuolayinka86_gmail.com#ext#@nh4h.onmicrosoft.com::e3c6e8e6-2114-4af0-bfcb-656d34645a64" providerId="AD" clId="Web-{2000342B-0D75-4232-A66F-D296BB44BC93}" dt="2021-11-07T10:00:26.395" v="1869"/>
        <pc:sldMkLst>
          <pc:docMk/>
          <pc:sldMk cId="730098645" sldId="362"/>
        </pc:sldMkLst>
        <pc:picChg chg="add del mod">
          <ac:chgData name="Olayinka  Aremu" userId="S::aremuolayinka86_gmail.com#ext#@nh4h.onmicrosoft.com::e3c6e8e6-2114-4af0-bfcb-656d34645a64" providerId="AD" clId="Web-{2000342B-0D75-4232-A66F-D296BB44BC93}" dt="2021-11-07T07:41:44.264" v="2"/>
          <ac:picMkLst>
            <pc:docMk/>
            <pc:sldMk cId="730098645" sldId="362"/>
            <ac:picMk id="5" creationId="{6DDAAAC4-0D79-421B-922F-D8D5F95A6A5F}"/>
          </ac:picMkLst>
        </pc:picChg>
      </pc:sldChg>
      <pc:sldChg chg="del">
        <pc:chgData name="Olayinka  Aremu" userId="S::aremuolayinka86_gmail.com#ext#@nh4h.onmicrosoft.com::e3c6e8e6-2114-4af0-bfcb-656d34645a64" providerId="AD" clId="Web-{2000342B-0D75-4232-A66F-D296BB44BC93}" dt="2021-11-07T07:48:29.015" v="72"/>
        <pc:sldMkLst>
          <pc:docMk/>
          <pc:sldMk cId="3010064378" sldId="10616"/>
        </pc:sldMkLst>
      </pc:sldChg>
      <pc:sldChg chg="del">
        <pc:chgData name="Olayinka  Aremu" userId="S::aremuolayinka86_gmail.com#ext#@nh4h.onmicrosoft.com::e3c6e8e6-2114-4af0-bfcb-656d34645a64" providerId="AD" clId="Web-{2000342B-0D75-4232-A66F-D296BB44BC93}" dt="2021-11-07T07:48:36.969" v="73"/>
        <pc:sldMkLst>
          <pc:docMk/>
          <pc:sldMk cId="3032607302" sldId="10618"/>
        </pc:sldMkLst>
      </pc:sldChg>
      <pc:sldChg chg="modSp">
        <pc:chgData name="Olayinka  Aremu" userId="S::aremuolayinka86_gmail.com#ext#@nh4h.onmicrosoft.com::e3c6e8e6-2114-4af0-bfcb-656d34645a64" providerId="AD" clId="Web-{2000342B-0D75-4232-A66F-D296BB44BC93}" dt="2021-11-07T09:39:02.445" v="1514" actId="20577"/>
        <pc:sldMkLst>
          <pc:docMk/>
          <pc:sldMk cId="608815595" sldId="10620"/>
        </pc:sldMkLst>
        <pc:spChg chg="mod">
          <ac:chgData name="Olayinka  Aremu" userId="S::aremuolayinka86_gmail.com#ext#@nh4h.onmicrosoft.com::e3c6e8e6-2114-4af0-bfcb-656d34645a64" providerId="AD" clId="Web-{2000342B-0D75-4232-A66F-D296BB44BC93}" dt="2021-11-07T09:39:02.445" v="1514" actId="20577"/>
          <ac:spMkLst>
            <pc:docMk/>
            <pc:sldMk cId="608815595" sldId="10620"/>
            <ac:spMk id="3" creationId="{A84C3720-FA51-094D-AF9E-23222EB6AECC}"/>
          </ac:spMkLst>
        </pc:spChg>
      </pc:sldChg>
      <pc:sldChg chg="modSp">
        <pc:chgData name="Olayinka  Aremu" userId="S::aremuolayinka86_gmail.com#ext#@nh4h.onmicrosoft.com::e3c6e8e6-2114-4af0-bfcb-656d34645a64" providerId="AD" clId="Web-{2000342B-0D75-4232-A66F-D296BB44BC93}" dt="2021-11-07T09:44:46.763" v="1585" actId="20577"/>
        <pc:sldMkLst>
          <pc:docMk/>
          <pc:sldMk cId="1463614882" sldId="10621"/>
        </pc:sldMkLst>
        <pc:spChg chg="mod">
          <ac:chgData name="Olayinka  Aremu" userId="S::aremuolayinka86_gmail.com#ext#@nh4h.onmicrosoft.com::e3c6e8e6-2114-4af0-bfcb-656d34645a64" providerId="AD" clId="Web-{2000342B-0D75-4232-A66F-D296BB44BC93}" dt="2021-11-07T09:40:36.540" v="1525" actId="20577"/>
          <ac:spMkLst>
            <pc:docMk/>
            <pc:sldMk cId="1463614882" sldId="10621"/>
            <ac:spMk id="2" creationId="{9928EE07-1D39-6E44-96FD-8C46C92C6F7B}"/>
          </ac:spMkLst>
        </pc:spChg>
        <pc:spChg chg="mod">
          <ac:chgData name="Olayinka  Aremu" userId="S::aremuolayinka86_gmail.com#ext#@nh4h.onmicrosoft.com::e3c6e8e6-2114-4af0-bfcb-656d34645a64" providerId="AD" clId="Web-{2000342B-0D75-4232-A66F-D296BB44BC93}" dt="2021-11-07T09:44:46.763" v="1585" actId="20577"/>
          <ac:spMkLst>
            <pc:docMk/>
            <pc:sldMk cId="1463614882" sldId="10621"/>
            <ac:spMk id="3" creationId="{2F991BBF-3A96-9F44-AF62-40D0944ADF70}"/>
          </ac:spMkLst>
        </pc:spChg>
      </pc:sldChg>
      <pc:sldChg chg="modSp">
        <pc:chgData name="Olayinka  Aremu" userId="S::aremuolayinka86_gmail.com#ext#@nh4h.onmicrosoft.com::e3c6e8e6-2114-4af0-bfcb-656d34645a64" providerId="AD" clId="Web-{2000342B-0D75-4232-A66F-D296BB44BC93}" dt="2021-11-07T10:01:08.162" v="1870" actId="20577"/>
        <pc:sldMkLst>
          <pc:docMk/>
          <pc:sldMk cId="2648020247" sldId="10622"/>
        </pc:sldMkLst>
        <pc:spChg chg="mod">
          <ac:chgData name="Olayinka  Aremu" userId="S::aremuolayinka86_gmail.com#ext#@nh4h.onmicrosoft.com::e3c6e8e6-2114-4af0-bfcb-656d34645a64" providerId="AD" clId="Web-{2000342B-0D75-4232-A66F-D296BB44BC93}" dt="2021-11-07T10:01:08.162" v="1870" actId="20577"/>
          <ac:spMkLst>
            <pc:docMk/>
            <pc:sldMk cId="2648020247" sldId="10622"/>
            <ac:spMk id="3" creationId="{D93A5744-4DC2-F242-A538-219539FE31EE}"/>
          </ac:spMkLst>
        </pc:spChg>
      </pc:sldChg>
      <pc:sldChg chg="addSp modSp ord">
        <pc:chgData name="Olayinka  Aremu" userId="S::aremuolayinka86_gmail.com#ext#@nh4h.onmicrosoft.com::e3c6e8e6-2114-4af0-bfcb-656d34645a64" providerId="AD" clId="Web-{2000342B-0D75-4232-A66F-D296BB44BC93}" dt="2021-11-07T08:48:10.953" v="1148" actId="1076"/>
        <pc:sldMkLst>
          <pc:docMk/>
          <pc:sldMk cId="1786893396" sldId="10625"/>
        </pc:sldMkLst>
        <pc:spChg chg="mod">
          <ac:chgData name="Olayinka  Aremu" userId="S::aremuolayinka86_gmail.com#ext#@nh4h.onmicrosoft.com::e3c6e8e6-2114-4af0-bfcb-656d34645a64" providerId="AD" clId="Web-{2000342B-0D75-4232-A66F-D296BB44BC93}" dt="2021-11-07T08:42:43.226" v="1141" actId="20577"/>
          <ac:spMkLst>
            <pc:docMk/>
            <pc:sldMk cId="1786893396" sldId="10625"/>
            <ac:spMk id="3" creationId="{18F148FD-C706-6740-AB38-5455211202DC}"/>
          </ac:spMkLst>
        </pc:spChg>
        <pc:picChg chg="add mod">
          <ac:chgData name="Olayinka  Aremu" userId="S::aremuolayinka86_gmail.com#ext#@nh4h.onmicrosoft.com::e3c6e8e6-2114-4af0-bfcb-656d34645a64" providerId="AD" clId="Web-{2000342B-0D75-4232-A66F-D296BB44BC93}" dt="2021-11-07T08:48:10.953" v="1148" actId="1076"/>
          <ac:picMkLst>
            <pc:docMk/>
            <pc:sldMk cId="1786893396" sldId="10625"/>
            <ac:picMk id="4" creationId="{62029140-8234-46D3-9ACF-6E4C1F63A4BB}"/>
          </ac:picMkLst>
        </pc:picChg>
      </pc:sldChg>
      <pc:sldChg chg="del">
        <pc:chgData name="Olayinka  Aremu" userId="S::aremuolayinka86_gmail.com#ext#@nh4h.onmicrosoft.com::e3c6e8e6-2114-4af0-bfcb-656d34645a64" providerId="AD" clId="Web-{2000342B-0D75-4232-A66F-D296BB44BC93}" dt="2021-11-07T08:48:41.282" v="1149"/>
        <pc:sldMkLst>
          <pc:docMk/>
          <pc:sldMk cId="2127211978" sldId="10626"/>
        </pc:sldMkLst>
      </pc:sldChg>
      <pc:sldChg chg="del">
        <pc:chgData name="Olayinka  Aremu" userId="S::aremuolayinka86_gmail.com#ext#@nh4h.onmicrosoft.com::e3c6e8e6-2114-4af0-bfcb-656d34645a64" providerId="AD" clId="Web-{2000342B-0D75-4232-A66F-D296BB44BC93}" dt="2021-11-07T07:48:25.484" v="70"/>
        <pc:sldMkLst>
          <pc:docMk/>
          <pc:sldMk cId="2233709375" sldId="10627"/>
        </pc:sldMkLst>
      </pc:sldChg>
      <pc:sldChg chg="del">
        <pc:chgData name="Olayinka  Aremu" userId="S::aremuolayinka86_gmail.com#ext#@nh4h.onmicrosoft.com::e3c6e8e6-2114-4af0-bfcb-656d34645a64" providerId="AD" clId="Web-{2000342B-0D75-4232-A66F-D296BB44BC93}" dt="2021-11-07T07:48:27.359" v="71"/>
        <pc:sldMkLst>
          <pc:docMk/>
          <pc:sldMk cId="1571308349" sldId="10630"/>
        </pc:sldMkLst>
      </pc:sldChg>
      <pc:sldChg chg="modSp del">
        <pc:chgData name="Olayinka  Aremu" userId="S::aremuolayinka86_gmail.com#ext#@nh4h.onmicrosoft.com::e3c6e8e6-2114-4af0-bfcb-656d34645a64" providerId="AD" clId="Web-{2000342B-0D75-4232-A66F-D296BB44BC93}" dt="2021-11-07T09:32:19.329" v="1444"/>
        <pc:sldMkLst>
          <pc:docMk/>
          <pc:sldMk cId="2106480414" sldId="10632"/>
        </pc:sldMkLst>
        <pc:graphicFrameChg chg="mod modGraphic">
          <ac:chgData name="Olayinka  Aremu" userId="S::aremuolayinka86_gmail.com#ext#@nh4h.onmicrosoft.com::e3c6e8e6-2114-4af0-bfcb-656d34645a64" providerId="AD" clId="Web-{2000342B-0D75-4232-A66F-D296BB44BC93}" dt="2021-11-07T09:30:23.702" v="1392"/>
          <ac:graphicFrameMkLst>
            <pc:docMk/>
            <pc:sldMk cId="2106480414" sldId="10632"/>
            <ac:graphicFrameMk id="16" creationId="{00000000-0000-0000-0000-000000000000}"/>
          </ac:graphicFrameMkLst>
        </pc:graphicFrameChg>
      </pc:sldChg>
      <pc:sldChg chg="addSp delSp modSp">
        <pc:chgData name="Olayinka  Aremu" userId="S::aremuolayinka86_gmail.com#ext#@nh4h.onmicrosoft.com::e3c6e8e6-2114-4af0-bfcb-656d34645a64" providerId="AD" clId="Web-{2000342B-0D75-4232-A66F-D296BB44BC93}" dt="2021-11-07T09:52:38.965" v="1738" actId="1076"/>
        <pc:sldMkLst>
          <pc:docMk/>
          <pc:sldMk cId="778005923" sldId="10633"/>
        </pc:sldMkLst>
        <pc:spChg chg="add del mod">
          <ac:chgData name="Olayinka  Aremu" userId="S::aremuolayinka86_gmail.com#ext#@nh4h.onmicrosoft.com::e3c6e8e6-2114-4af0-bfcb-656d34645a64" providerId="AD" clId="Web-{2000342B-0D75-4232-A66F-D296BB44BC93}" dt="2021-11-07T09:51:30.949" v="1721"/>
          <ac:spMkLst>
            <pc:docMk/>
            <pc:sldMk cId="778005923" sldId="10633"/>
            <ac:spMk id="5" creationId="{4521B0CC-2A1C-4EAD-B540-DB4430F077DB}"/>
          </ac:spMkLst>
        </pc:spChg>
        <pc:spChg chg="add mod">
          <ac:chgData name="Olayinka  Aremu" userId="S::aremuolayinka86_gmail.com#ext#@nh4h.onmicrosoft.com::e3c6e8e6-2114-4af0-bfcb-656d34645a64" providerId="AD" clId="Web-{2000342B-0D75-4232-A66F-D296BB44BC93}" dt="2021-11-07T09:52:38.965" v="1738" actId="1076"/>
          <ac:spMkLst>
            <pc:docMk/>
            <pc:sldMk cId="778005923" sldId="10633"/>
            <ac:spMk id="6" creationId="{82E1180F-DAF4-4564-B237-D334BDEC7A2C}"/>
          </ac:spMkLst>
        </pc:spChg>
        <pc:spChg chg="mod">
          <ac:chgData name="Olayinka  Aremu" userId="S::aremuolayinka86_gmail.com#ext#@nh4h.onmicrosoft.com::e3c6e8e6-2114-4af0-bfcb-656d34645a64" providerId="AD" clId="Web-{2000342B-0D75-4232-A66F-D296BB44BC93}" dt="2021-11-07T09:46:05.749" v="1610" actId="1076"/>
          <ac:spMkLst>
            <pc:docMk/>
            <pc:sldMk cId="778005923" sldId="10633"/>
            <ac:spMk id="8" creationId="{D9577C2B-8F43-DC4F-B9AE-FAA90B25C1EA}"/>
          </ac:spMkLst>
        </pc:spChg>
        <pc:spChg chg="del">
          <ac:chgData name="Olayinka  Aremu" userId="S::aremuolayinka86_gmail.com#ext#@nh4h.onmicrosoft.com::e3c6e8e6-2114-4af0-bfcb-656d34645a64" providerId="AD" clId="Web-{2000342B-0D75-4232-A66F-D296BB44BC93}" dt="2021-11-07T09:46:48.922" v="1615"/>
          <ac:spMkLst>
            <pc:docMk/>
            <pc:sldMk cId="778005923" sldId="10633"/>
            <ac:spMk id="13" creationId="{D47FED56-2D67-514E-97C5-2656B52BF818}"/>
          </ac:spMkLst>
        </pc:spChg>
        <pc:spChg chg="mod">
          <ac:chgData name="Olayinka  Aremu" userId="S::aremuolayinka86_gmail.com#ext#@nh4h.onmicrosoft.com::e3c6e8e6-2114-4af0-bfcb-656d34645a64" providerId="AD" clId="Web-{2000342B-0D75-4232-A66F-D296BB44BC93}" dt="2021-11-07T09:46:28.046" v="1613" actId="1076"/>
          <ac:spMkLst>
            <pc:docMk/>
            <pc:sldMk cId="778005923" sldId="10633"/>
            <ac:spMk id="17" creationId="{39CAF8DF-0A7A-514D-97DD-425221281E82}"/>
          </ac:spMkLst>
        </pc:spChg>
        <pc:spChg chg="del">
          <ac:chgData name="Olayinka  Aremu" userId="S::aremuolayinka86_gmail.com#ext#@nh4h.onmicrosoft.com::e3c6e8e6-2114-4af0-bfcb-656d34645a64" providerId="AD" clId="Web-{2000342B-0D75-4232-A66F-D296BB44BC93}" dt="2021-11-07T09:46:54.203" v="1616"/>
          <ac:spMkLst>
            <pc:docMk/>
            <pc:sldMk cId="778005923" sldId="10633"/>
            <ac:spMk id="18" creationId="{A5907A81-DCED-A24E-99E6-0CBE87D616D1}"/>
          </ac:spMkLst>
        </pc:spChg>
        <pc:spChg chg="del">
          <ac:chgData name="Olayinka  Aremu" userId="S::aremuolayinka86_gmail.com#ext#@nh4h.onmicrosoft.com::e3c6e8e6-2114-4af0-bfcb-656d34645a64" providerId="AD" clId="Web-{2000342B-0D75-4232-A66F-D296BB44BC93}" dt="2021-11-07T09:31:48.344" v="1438"/>
          <ac:spMkLst>
            <pc:docMk/>
            <pc:sldMk cId="778005923" sldId="10633"/>
            <ac:spMk id="19" creationId="{1A0E171A-450B-1A49-AA40-D3507315832D}"/>
          </ac:spMkLst>
        </pc:spChg>
        <pc:spChg chg="mod">
          <ac:chgData name="Olayinka  Aremu" userId="S::aremuolayinka86_gmail.com#ext#@nh4h.onmicrosoft.com::e3c6e8e6-2114-4af0-bfcb-656d34645a64" providerId="AD" clId="Web-{2000342B-0D75-4232-A66F-D296BB44BC93}" dt="2021-11-07T09:46:08.671" v="1611" actId="1076"/>
          <ac:spMkLst>
            <pc:docMk/>
            <pc:sldMk cId="778005923" sldId="10633"/>
            <ac:spMk id="20" creationId="{0DD2F42E-9954-D247-94C2-E2A0A9A61F83}"/>
          </ac:spMkLst>
        </pc:spChg>
        <pc:spChg chg="mod">
          <ac:chgData name="Olayinka  Aremu" userId="S::aremuolayinka86_gmail.com#ext#@nh4h.onmicrosoft.com::e3c6e8e6-2114-4af0-bfcb-656d34645a64" providerId="AD" clId="Web-{2000342B-0D75-4232-A66F-D296BB44BC93}" dt="2021-11-07T09:46:33.062" v="1614" actId="14100"/>
          <ac:spMkLst>
            <pc:docMk/>
            <pc:sldMk cId="778005923" sldId="10633"/>
            <ac:spMk id="21" creationId="{2DA0C34C-F967-6442-A4F0-986303E095C5}"/>
          </ac:spMkLst>
        </pc:spChg>
        <pc:spChg chg="del">
          <ac:chgData name="Olayinka  Aremu" userId="S::aremuolayinka86_gmail.com#ext#@nh4h.onmicrosoft.com::e3c6e8e6-2114-4af0-bfcb-656d34645a64" providerId="AD" clId="Web-{2000342B-0D75-4232-A66F-D296BB44BC93}" dt="2021-11-07T09:32:05.016" v="1443"/>
          <ac:spMkLst>
            <pc:docMk/>
            <pc:sldMk cId="778005923" sldId="10633"/>
            <ac:spMk id="22" creationId="{9E5276E4-2C47-DF4F-AD48-FE94D336E6BC}"/>
          </ac:spMkLst>
        </pc:spChg>
        <pc:graphicFrameChg chg="mod modGraphic">
          <ac:chgData name="Olayinka  Aremu" userId="S::aremuolayinka86_gmail.com#ext#@nh4h.onmicrosoft.com::e3c6e8e6-2114-4af0-bfcb-656d34645a64" providerId="AD" clId="Web-{2000342B-0D75-4232-A66F-D296BB44BC93}" dt="2021-11-07T09:45:41.061" v="1607"/>
          <ac:graphicFrameMkLst>
            <pc:docMk/>
            <pc:sldMk cId="778005923" sldId="10633"/>
            <ac:graphicFrameMk id="16" creationId="{00000000-0000-0000-0000-000000000000}"/>
          </ac:graphicFrameMkLst>
        </pc:graphicFrameChg>
      </pc:sldChg>
      <pc:sldChg chg="addSp delSp modSp mod modShow">
        <pc:chgData name="Olayinka  Aremu" userId="S::aremuolayinka86_gmail.com#ext#@nh4h.onmicrosoft.com::e3c6e8e6-2114-4af0-bfcb-656d34645a64" providerId="AD" clId="Web-{2000342B-0D75-4232-A66F-D296BB44BC93}" dt="2021-11-07T08:40:05.283" v="1101"/>
        <pc:sldMkLst>
          <pc:docMk/>
          <pc:sldMk cId="1674491121" sldId="10638"/>
        </pc:sldMkLst>
        <pc:spChg chg="mod">
          <ac:chgData name="Olayinka  Aremu" userId="S::aremuolayinka86_gmail.com#ext#@nh4h.onmicrosoft.com::e3c6e8e6-2114-4af0-bfcb-656d34645a64" providerId="AD" clId="Web-{2000342B-0D75-4232-A66F-D296BB44BC93}" dt="2021-11-07T07:44:58.646" v="30" actId="20577"/>
          <ac:spMkLst>
            <pc:docMk/>
            <pc:sldMk cId="1674491121" sldId="10638"/>
            <ac:spMk id="2" creationId="{468903F5-9A9E-4C59-8222-A771D6E1C4DA}"/>
          </ac:spMkLst>
        </pc:spChg>
        <pc:spChg chg="add mod">
          <ac:chgData name="Olayinka  Aremu" userId="S::aremuolayinka86_gmail.com#ext#@nh4h.onmicrosoft.com::e3c6e8e6-2114-4af0-bfcb-656d34645a64" providerId="AD" clId="Web-{2000342B-0D75-4232-A66F-D296BB44BC93}" dt="2021-11-07T08:38:28.047" v="1081" actId="20577"/>
          <ac:spMkLst>
            <pc:docMk/>
            <pc:sldMk cId="1674491121" sldId="10638"/>
            <ac:spMk id="4" creationId="{0E2414C0-82B5-411F-872C-5C6C33E805FD}"/>
          </ac:spMkLst>
        </pc:spChg>
        <pc:spChg chg="add mod">
          <ac:chgData name="Olayinka  Aremu" userId="S::aremuolayinka86_gmail.com#ext#@nh4h.onmicrosoft.com::e3c6e8e6-2114-4af0-bfcb-656d34645a64" providerId="AD" clId="Web-{2000342B-0D75-4232-A66F-D296BB44BC93}" dt="2021-11-07T08:38:54.016" v="1092" actId="20577"/>
          <ac:spMkLst>
            <pc:docMk/>
            <pc:sldMk cId="1674491121" sldId="10638"/>
            <ac:spMk id="5" creationId="{48C8460A-B05E-455C-8777-F404FEEC55BF}"/>
          </ac:spMkLst>
        </pc:spChg>
        <pc:spChg chg="add mod">
          <ac:chgData name="Olayinka  Aremu" userId="S::aremuolayinka86_gmail.com#ext#@nh4h.onmicrosoft.com::e3c6e8e6-2114-4af0-bfcb-656d34645a64" providerId="AD" clId="Web-{2000342B-0D75-4232-A66F-D296BB44BC93}" dt="2021-11-07T08:37:36.843" v="1052" actId="20577"/>
          <ac:spMkLst>
            <pc:docMk/>
            <pc:sldMk cId="1674491121" sldId="10638"/>
            <ac:spMk id="6" creationId="{D6082E49-0314-4E25-89F4-A40951CB88F7}"/>
          </ac:spMkLst>
        </pc:spChg>
        <pc:spChg chg="add mod">
          <ac:chgData name="Olayinka  Aremu" userId="S::aremuolayinka86_gmail.com#ext#@nh4h.onmicrosoft.com::e3c6e8e6-2114-4af0-bfcb-656d34645a64" providerId="AD" clId="Web-{2000342B-0D75-4232-A66F-D296BB44BC93}" dt="2021-11-07T08:39:48.423" v="1099" actId="20577"/>
          <ac:spMkLst>
            <pc:docMk/>
            <pc:sldMk cId="1674491121" sldId="10638"/>
            <ac:spMk id="7" creationId="{3F51D974-A3DE-4443-A7E5-C2EE4E856F09}"/>
          </ac:spMkLst>
        </pc:spChg>
        <pc:spChg chg="add mod">
          <ac:chgData name="Olayinka  Aremu" userId="S::aremuolayinka86_gmail.com#ext#@nh4h.onmicrosoft.com::e3c6e8e6-2114-4af0-bfcb-656d34645a64" providerId="AD" clId="Web-{2000342B-0D75-4232-A66F-D296BB44BC93}" dt="2021-11-07T07:45:51.434" v="41" actId="688"/>
          <ac:spMkLst>
            <pc:docMk/>
            <pc:sldMk cId="1674491121" sldId="10638"/>
            <ac:spMk id="8" creationId="{D2187EE7-AC84-482F-8F61-62D5524337F6}"/>
          </ac:spMkLst>
        </pc:spChg>
        <pc:spChg chg="add mod">
          <ac:chgData name="Olayinka  Aremu" userId="S::aremuolayinka86_gmail.com#ext#@nh4h.onmicrosoft.com::e3c6e8e6-2114-4af0-bfcb-656d34645a64" providerId="AD" clId="Web-{2000342B-0D75-4232-A66F-D296BB44BC93}" dt="2021-11-07T08:39:31.220" v="1097" actId="14100"/>
          <ac:spMkLst>
            <pc:docMk/>
            <pc:sldMk cId="1674491121" sldId="10638"/>
            <ac:spMk id="9" creationId="{710B1485-EA5F-43FE-95BC-24ED7FF45BE1}"/>
          </ac:spMkLst>
        </pc:spChg>
        <pc:spChg chg="add mod">
          <ac:chgData name="Olayinka  Aremu" userId="S::aremuolayinka86_gmail.com#ext#@nh4h.onmicrosoft.com::e3c6e8e6-2114-4af0-bfcb-656d34645a64" providerId="AD" clId="Web-{2000342B-0D75-4232-A66F-D296BB44BC93}" dt="2021-11-07T07:47:20.983" v="58" actId="688"/>
          <ac:spMkLst>
            <pc:docMk/>
            <pc:sldMk cId="1674491121" sldId="10638"/>
            <ac:spMk id="10" creationId="{75C62A33-B083-48A0-9522-E845B9060B0B}"/>
          </ac:spMkLst>
        </pc:spChg>
        <pc:spChg chg="add del">
          <ac:chgData name="Olayinka  Aremu" userId="S::aremuolayinka86_gmail.com#ext#@nh4h.onmicrosoft.com::e3c6e8e6-2114-4af0-bfcb-656d34645a64" providerId="AD" clId="Web-{2000342B-0D75-4232-A66F-D296BB44BC93}" dt="2021-11-07T07:46:24.951" v="48"/>
          <ac:spMkLst>
            <pc:docMk/>
            <pc:sldMk cId="1674491121" sldId="10638"/>
            <ac:spMk id="11" creationId="{C6BE29FC-A401-4974-9FBC-9C19EA805B36}"/>
          </ac:spMkLst>
        </pc:spChg>
        <pc:spChg chg="add del">
          <ac:chgData name="Olayinka  Aremu" userId="S::aremuolayinka86_gmail.com#ext#@nh4h.onmicrosoft.com::e3c6e8e6-2114-4af0-bfcb-656d34645a64" providerId="AD" clId="Web-{2000342B-0D75-4232-A66F-D296BB44BC93}" dt="2021-11-07T07:46:30.794" v="50"/>
          <ac:spMkLst>
            <pc:docMk/>
            <pc:sldMk cId="1674491121" sldId="10638"/>
            <ac:spMk id="12" creationId="{41ACA4AB-6A12-4655-952C-71BD941A4716}"/>
          </ac:spMkLst>
        </pc:spChg>
        <pc:spChg chg="add del">
          <ac:chgData name="Olayinka  Aremu" userId="S::aremuolayinka86_gmail.com#ext#@nh4h.onmicrosoft.com::e3c6e8e6-2114-4af0-bfcb-656d34645a64" providerId="AD" clId="Web-{2000342B-0D75-4232-A66F-D296BB44BC93}" dt="2021-11-07T07:46:37.170" v="52"/>
          <ac:spMkLst>
            <pc:docMk/>
            <pc:sldMk cId="1674491121" sldId="10638"/>
            <ac:spMk id="13" creationId="{691F70A1-E6AA-4739-BF17-F12D81A85A36}"/>
          </ac:spMkLst>
        </pc:spChg>
        <pc:spChg chg="add mod">
          <ac:chgData name="Olayinka  Aremu" userId="S::aremuolayinka86_gmail.com#ext#@nh4h.onmicrosoft.com::e3c6e8e6-2114-4af0-bfcb-656d34645a64" providerId="AD" clId="Web-{2000342B-0D75-4232-A66F-D296BB44BC93}" dt="2021-11-07T07:47:05.186" v="55" actId="688"/>
          <ac:spMkLst>
            <pc:docMk/>
            <pc:sldMk cId="1674491121" sldId="10638"/>
            <ac:spMk id="14" creationId="{BDD44E67-325E-4251-8ED2-4B290628379C}"/>
          </ac:spMkLst>
        </pc:spChg>
        <pc:spChg chg="add">
          <ac:chgData name="Olayinka  Aremu" userId="S::aremuolayinka86_gmail.com#ext#@nh4h.onmicrosoft.com::e3c6e8e6-2114-4af0-bfcb-656d34645a64" providerId="AD" clId="Web-{2000342B-0D75-4232-A66F-D296BB44BC93}" dt="2021-11-07T08:40:05.283" v="1101"/>
          <ac:spMkLst>
            <pc:docMk/>
            <pc:sldMk cId="1674491121" sldId="10638"/>
            <ac:spMk id="15" creationId="{CF23334D-AD50-4D76-918E-BD114EC6FA6A}"/>
          </ac:spMkLst>
        </pc:spChg>
        <pc:picChg chg="add mod">
          <ac:chgData name="Olayinka  Aremu" userId="S::aremuolayinka86_gmail.com#ext#@nh4h.onmicrosoft.com::e3c6e8e6-2114-4af0-bfcb-656d34645a64" providerId="AD" clId="Web-{2000342B-0D75-4232-A66F-D296BB44BC93}" dt="2021-11-07T07:42:44.422" v="6" actId="1076"/>
          <ac:picMkLst>
            <pc:docMk/>
            <pc:sldMk cId="1674491121" sldId="10638"/>
            <ac:picMk id="3" creationId="{9DAC1B25-FA89-432B-86AB-33F33CA4FF8B}"/>
          </ac:picMkLst>
        </pc:picChg>
      </pc:sldChg>
      <pc:sldChg chg="del">
        <pc:chgData name="Olayinka  Aremu" userId="S::aremuolayinka86_gmail.com#ext#@nh4h.onmicrosoft.com::e3c6e8e6-2114-4af0-bfcb-656d34645a64" providerId="AD" clId="Web-{2000342B-0D75-4232-A66F-D296BB44BC93}" dt="2021-11-07T09:54:11.155" v="1739"/>
        <pc:sldMkLst>
          <pc:docMk/>
          <pc:sldMk cId="2682681737" sldId="10640"/>
        </pc:sldMkLst>
      </pc:sldChg>
      <pc:sldChg chg="addSp delSp modSp">
        <pc:chgData name="Olayinka  Aremu" userId="S::aremuolayinka86_gmail.com#ext#@nh4h.onmicrosoft.com::e3c6e8e6-2114-4af0-bfcb-656d34645a64" providerId="AD" clId="Web-{2000342B-0D75-4232-A66F-D296BB44BC93}" dt="2021-11-07T08:31:12.851" v="976" actId="20577"/>
        <pc:sldMkLst>
          <pc:docMk/>
          <pc:sldMk cId="1371104469" sldId="10642"/>
        </pc:sldMkLst>
        <pc:spChg chg="mod">
          <ac:chgData name="Olayinka  Aremu" userId="S::aremuolayinka86_gmail.com#ext#@nh4h.onmicrosoft.com::e3c6e8e6-2114-4af0-bfcb-656d34645a64" providerId="AD" clId="Web-{2000342B-0D75-4232-A66F-D296BB44BC93}" dt="2021-11-07T08:31:12.851" v="976" actId="20577"/>
          <ac:spMkLst>
            <pc:docMk/>
            <pc:sldMk cId="1371104469" sldId="10642"/>
            <ac:spMk id="2" creationId="{DF4BBBEF-5A61-43DF-AD00-3DCE9871320A}"/>
          </ac:spMkLst>
        </pc:spChg>
        <pc:spChg chg="add del mod">
          <ac:chgData name="Olayinka  Aremu" userId="S::aremuolayinka86_gmail.com#ext#@nh4h.onmicrosoft.com::e3c6e8e6-2114-4af0-bfcb-656d34645a64" providerId="AD" clId="Web-{2000342B-0D75-4232-A66F-D296BB44BC93}" dt="2021-11-07T08:18:59.325" v="719"/>
          <ac:spMkLst>
            <pc:docMk/>
            <pc:sldMk cId="1371104469" sldId="10642"/>
            <ac:spMk id="3" creationId="{063BF79E-CAF4-498C-86AB-07DEFA9DCC20}"/>
          </ac:spMkLst>
        </pc:spChg>
        <pc:spChg chg="add mod">
          <ac:chgData name="Olayinka  Aremu" userId="S::aremuolayinka86_gmail.com#ext#@nh4h.onmicrosoft.com::e3c6e8e6-2114-4af0-bfcb-656d34645a64" providerId="AD" clId="Web-{2000342B-0D75-4232-A66F-D296BB44BC93}" dt="2021-11-07T08:24:21.586" v="814" actId="20577"/>
          <ac:spMkLst>
            <pc:docMk/>
            <pc:sldMk cId="1371104469" sldId="10642"/>
            <ac:spMk id="4" creationId="{FCDCFAF9-384F-489D-A40E-9F1C911BFF0A}"/>
          </ac:spMkLst>
        </pc:spChg>
        <pc:spChg chg="add del mod">
          <ac:chgData name="Olayinka  Aremu" userId="S::aremuolayinka86_gmail.com#ext#@nh4h.onmicrosoft.com::e3c6e8e6-2114-4af0-bfcb-656d34645a64" providerId="AD" clId="Web-{2000342B-0D75-4232-A66F-D296BB44BC93}" dt="2021-11-07T08:29:44.974" v="956"/>
          <ac:spMkLst>
            <pc:docMk/>
            <pc:sldMk cId="1371104469" sldId="10642"/>
            <ac:spMk id="6" creationId="{C497DCF5-D5E0-4578-A603-48964877D5ED}"/>
          </ac:spMkLst>
        </pc:spChg>
        <pc:spChg chg="add del mod">
          <ac:chgData name="Olayinka  Aremu" userId="S::aremuolayinka86_gmail.com#ext#@nh4h.onmicrosoft.com::e3c6e8e6-2114-4af0-bfcb-656d34645a64" providerId="AD" clId="Web-{2000342B-0D75-4232-A66F-D296BB44BC93}" dt="2021-11-07T08:26:12.291" v="824"/>
          <ac:spMkLst>
            <pc:docMk/>
            <pc:sldMk cId="1371104469" sldId="10642"/>
            <ac:spMk id="10" creationId="{E57A621D-EBF9-438F-953F-44E08DA5B352}"/>
          </ac:spMkLst>
        </pc:spChg>
        <pc:spChg chg="add del mod">
          <ac:chgData name="Olayinka  Aremu" userId="S::aremuolayinka86_gmail.com#ext#@nh4h.onmicrosoft.com::e3c6e8e6-2114-4af0-bfcb-656d34645a64" providerId="AD" clId="Web-{2000342B-0D75-4232-A66F-D296BB44BC93}" dt="2021-11-07T08:29:35.614" v="951"/>
          <ac:spMkLst>
            <pc:docMk/>
            <pc:sldMk cId="1371104469" sldId="10642"/>
            <ac:spMk id="12" creationId="{FC6379C8-B10A-4F58-BE58-6B7CF231AEB0}"/>
          </ac:spMkLst>
        </pc:spChg>
        <pc:spChg chg="mod">
          <ac:chgData name="Olayinka  Aremu" userId="S::aremuolayinka86_gmail.com#ext#@nh4h.onmicrosoft.com::e3c6e8e6-2114-4af0-bfcb-656d34645a64" providerId="AD" clId="Web-{2000342B-0D75-4232-A66F-D296BB44BC93}" dt="2021-11-07T08:25:03.634" v="820" actId="1076"/>
          <ac:spMkLst>
            <pc:docMk/>
            <pc:sldMk cId="1371104469" sldId="10642"/>
            <ac:spMk id="19" creationId="{592D4F45-8796-42D8-A92A-00F25F15D9DB}"/>
          </ac:spMkLst>
        </pc:spChg>
        <pc:spChg chg="del mod">
          <ac:chgData name="Olayinka  Aremu" userId="S::aremuolayinka86_gmail.com#ext#@nh4h.onmicrosoft.com::e3c6e8e6-2114-4af0-bfcb-656d34645a64" providerId="AD" clId="Web-{2000342B-0D75-4232-A66F-D296BB44BC93}" dt="2021-11-07T08:18:10.042" v="708"/>
          <ac:spMkLst>
            <pc:docMk/>
            <pc:sldMk cId="1371104469" sldId="10642"/>
            <ac:spMk id="20" creationId="{1C36EA16-E8A8-4084-8DE5-DEF86E7EEF41}"/>
          </ac:spMkLst>
        </pc:spChg>
        <pc:spChg chg="del mod">
          <ac:chgData name="Olayinka  Aremu" userId="S::aremuolayinka86_gmail.com#ext#@nh4h.onmicrosoft.com::e3c6e8e6-2114-4af0-bfcb-656d34645a64" providerId="AD" clId="Web-{2000342B-0D75-4232-A66F-D296BB44BC93}" dt="2021-11-07T08:24:35.133" v="817"/>
          <ac:spMkLst>
            <pc:docMk/>
            <pc:sldMk cId="1371104469" sldId="10642"/>
            <ac:spMk id="21" creationId="{31F4E3EA-54D0-4A72-9B71-EA756D680ED6}"/>
          </ac:spMkLst>
        </pc:spChg>
        <pc:picChg chg="del">
          <ac:chgData name="Olayinka  Aremu" userId="S::aremuolayinka86_gmail.com#ext#@nh4h.onmicrosoft.com::e3c6e8e6-2114-4af0-bfcb-656d34645a64" providerId="AD" clId="Web-{2000342B-0D75-4232-A66F-D296BB44BC93}" dt="2021-11-07T08:15:47.024" v="672"/>
          <ac:picMkLst>
            <pc:docMk/>
            <pc:sldMk cId="1371104469" sldId="10642"/>
            <ac:picMk id="7" creationId="{3FA25DF3-DEFA-4889-B6C0-C033674A546E}"/>
          </ac:picMkLst>
        </pc:picChg>
        <pc:picChg chg="add mod">
          <ac:chgData name="Olayinka  Aremu" userId="S::aremuolayinka86_gmail.com#ext#@nh4h.onmicrosoft.com::e3c6e8e6-2114-4af0-bfcb-656d34645a64" providerId="AD" clId="Web-{2000342B-0D75-4232-A66F-D296BB44BC93}" dt="2021-11-07T08:30:33.709" v="964" actId="1076"/>
          <ac:picMkLst>
            <pc:docMk/>
            <pc:sldMk cId="1371104469" sldId="10642"/>
            <ac:picMk id="8" creationId="{9EBDEC01-6428-4D5D-8FDA-917036D3093B}"/>
          </ac:picMkLst>
        </pc:picChg>
        <pc:picChg chg="del mod">
          <ac:chgData name="Olayinka  Aremu" userId="S::aremuolayinka86_gmail.com#ext#@nh4h.onmicrosoft.com::e3c6e8e6-2114-4af0-bfcb-656d34645a64" providerId="AD" clId="Web-{2000342B-0D75-4232-A66F-D296BB44BC93}" dt="2021-11-07T08:21:48.661" v="764"/>
          <ac:picMkLst>
            <pc:docMk/>
            <pc:sldMk cId="1371104469" sldId="10642"/>
            <ac:picMk id="9" creationId="{39255B68-7C56-4C93-BA73-0BB94001108E}"/>
          </ac:picMkLst>
        </pc:picChg>
        <pc:picChg chg="mod">
          <ac:chgData name="Olayinka  Aremu" userId="S::aremuolayinka86_gmail.com#ext#@nh4h.onmicrosoft.com::e3c6e8e6-2114-4af0-bfcb-656d34645a64" providerId="AD" clId="Web-{2000342B-0D75-4232-A66F-D296BB44BC93}" dt="2021-11-07T08:17:29.901" v="702" actId="1076"/>
          <ac:picMkLst>
            <pc:docMk/>
            <pc:sldMk cId="1371104469" sldId="10642"/>
            <ac:picMk id="11" creationId="{91E03C39-F238-499F-9E2D-664C7A407070}"/>
          </ac:picMkLst>
        </pc:picChg>
        <pc:picChg chg="add del mod">
          <ac:chgData name="Olayinka  Aremu" userId="S::aremuolayinka86_gmail.com#ext#@nh4h.onmicrosoft.com::e3c6e8e6-2114-4af0-bfcb-656d34645a64" providerId="AD" clId="Web-{2000342B-0D75-4232-A66F-D296BB44BC93}" dt="2021-11-07T08:30:12.943" v="961" actId="14100"/>
          <ac:picMkLst>
            <pc:docMk/>
            <pc:sldMk cId="1371104469" sldId="10642"/>
            <ac:picMk id="13" creationId="{68F8EC35-5560-47E6-9E92-9F8B2EBF529B}"/>
          </ac:picMkLst>
        </pc:picChg>
      </pc:sldChg>
      <pc:sldChg chg="modSp del">
        <pc:chgData name="Olayinka  Aremu" userId="S::aremuolayinka86_gmail.com#ext#@nh4h.onmicrosoft.com::e3c6e8e6-2114-4af0-bfcb-656d34645a64" providerId="AD" clId="Web-{2000342B-0D75-4232-A66F-D296BB44BC93}" dt="2021-11-07T09:55:52.797" v="1748"/>
        <pc:sldMkLst>
          <pc:docMk/>
          <pc:sldMk cId="2425361238" sldId="10645"/>
        </pc:sldMkLst>
        <pc:spChg chg="mod">
          <ac:chgData name="Olayinka  Aremu" userId="S::aremuolayinka86_gmail.com#ext#@nh4h.onmicrosoft.com::e3c6e8e6-2114-4af0-bfcb-656d34645a64" providerId="AD" clId="Web-{2000342B-0D75-4232-A66F-D296BB44BC93}" dt="2021-11-07T09:55:48.031" v="1747" actId="20577"/>
          <ac:spMkLst>
            <pc:docMk/>
            <pc:sldMk cId="2425361238" sldId="10645"/>
            <ac:spMk id="2" creationId="{7808C976-0D8E-4BF5-89D3-1BB6B621F785}"/>
          </ac:spMkLst>
        </pc:spChg>
      </pc:sldChg>
      <pc:sldChg chg="del">
        <pc:chgData name="Olayinka  Aremu" userId="S::aremuolayinka86_gmail.com#ext#@nh4h.onmicrosoft.com::e3c6e8e6-2114-4af0-bfcb-656d34645a64" providerId="AD" clId="Web-{2000342B-0D75-4232-A66F-D296BB44BC93}" dt="2021-11-07T09:39:53.430" v="1517"/>
        <pc:sldMkLst>
          <pc:docMk/>
          <pc:sldMk cId="242380167" sldId="10646"/>
        </pc:sldMkLst>
      </pc:sldChg>
      <pc:sldChg chg="del">
        <pc:chgData name="Olayinka  Aremu" userId="S::aremuolayinka86_gmail.com#ext#@nh4h.onmicrosoft.com::e3c6e8e6-2114-4af0-bfcb-656d34645a64" providerId="AD" clId="Web-{2000342B-0D75-4232-A66F-D296BB44BC93}" dt="2021-11-07T07:48:22.906" v="69"/>
        <pc:sldMkLst>
          <pc:docMk/>
          <pc:sldMk cId="1050402810" sldId="10647"/>
        </pc:sldMkLst>
      </pc:sldChg>
      <pc:sldChg chg="del">
        <pc:chgData name="Olayinka  Aremu" userId="S::aremuolayinka86_gmail.com#ext#@nh4h.onmicrosoft.com::e3c6e8e6-2114-4af0-bfcb-656d34645a64" providerId="AD" clId="Web-{2000342B-0D75-4232-A66F-D296BB44BC93}" dt="2021-11-07T07:47:52.687" v="64"/>
        <pc:sldMkLst>
          <pc:docMk/>
          <pc:sldMk cId="2830921948" sldId="10648"/>
        </pc:sldMkLst>
      </pc:sldChg>
      <pc:sldChg chg="modSp del">
        <pc:chgData name="Olayinka  Aremu" userId="S::aremuolayinka86_gmail.com#ext#@nh4h.onmicrosoft.com::e3c6e8e6-2114-4af0-bfcb-656d34645a64" providerId="AD" clId="Web-{2000342B-0D75-4232-A66F-D296BB44BC93}" dt="2021-11-07T09:39:55.336" v="1518"/>
        <pc:sldMkLst>
          <pc:docMk/>
          <pc:sldMk cId="2480173355" sldId="10650"/>
        </pc:sldMkLst>
        <pc:spChg chg="mod">
          <ac:chgData name="Olayinka  Aremu" userId="S::aremuolayinka86_gmail.com#ext#@nh4h.onmicrosoft.com::e3c6e8e6-2114-4af0-bfcb-656d34645a64" providerId="AD" clId="Web-{2000342B-0D75-4232-A66F-D296BB44BC93}" dt="2021-11-07T09:39:48.086" v="1516" actId="20577"/>
          <ac:spMkLst>
            <pc:docMk/>
            <pc:sldMk cId="2480173355" sldId="10650"/>
            <ac:spMk id="2" creationId="{6924B4EC-AF01-4CB6-99F3-C46D64460260}"/>
          </ac:spMkLst>
        </pc:spChg>
      </pc:sldChg>
      <pc:sldChg chg="addSp modSp ord">
        <pc:chgData name="Olayinka  Aremu" userId="S::aremuolayinka86_gmail.com#ext#@nh4h.onmicrosoft.com::e3c6e8e6-2114-4af0-bfcb-656d34645a64" providerId="AD" clId="Web-{2000342B-0D75-4232-A66F-D296BB44BC93}" dt="2021-11-07T08:41:51.975" v="1134" actId="1076"/>
        <pc:sldMkLst>
          <pc:docMk/>
          <pc:sldMk cId="84427248" sldId="10654"/>
        </pc:sldMkLst>
        <pc:spChg chg="add mod">
          <ac:chgData name="Olayinka  Aremu" userId="S::aremuolayinka86_gmail.com#ext#@nh4h.onmicrosoft.com::e3c6e8e6-2114-4af0-bfcb-656d34645a64" providerId="AD" clId="Web-{2000342B-0D75-4232-A66F-D296BB44BC93}" dt="2021-11-07T08:41:51.975" v="1134" actId="1076"/>
          <ac:spMkLst>
            <pc:docMk/>
            <pc:sldMk cId="84427248" sldId="10654"/>
            <ac:spMk id="2" creationId="{3E6A07EE-ACA3-49F9-8D0A-05E83486B806}"/>
          </ac:spMkLst>
        </pc:spChg>
        <pc:picChg chg="mod">
          <ac:chgData name="Olayinka  Aremu" userId="S::aremuolayinka86_gmail.com#ext#@nh4h.onmicrosoft.com::e3c6e8e6-2114-4af0-bfcb-656d34645a64" providerId="AD" clId="Web-{2000342B-0D75-4232-A66F-D296BB44BC93}" dt="2021-11-07T08:40:47.143" v="1102" actId="14100"/>
          <ac:picMkLst>
            <pc:docMk/>
            <pc:sldMk cId="84427248" sldId="10654"/>
            <ac:picMk id="4" creationId="{6749F46F-FD6C-44FE-B7AD-CB9175081776}"/>
          </ac:picMkLst>
        </pc:picChg>
      </pc:sldChg>
      <pc:sldChg chg="addSp delSp modSp new del">
        <pc:chgData name="Olayinka  Aremu" userId="S::aremuolayinka86_gmail.com#ext#@nh4h.onmicrosoft.com::e3c6e8e6-2114-4af0-bfcb-656d34645a64" providerId="AD" clId="Web-{2000342B-0D75-4232-A66F-D296BB44BC93}" dt="2021-11-07T08:15:42.305" v="671"/>
        <pc:sldMkLst>
          <pc:docMk/>
          <pc:sldMk cId="858236140" sldId="10655"/>
        </pc:sldMkLst>
        <pc:spChg chg="mod">
          <ac:chgData name="Olayinka  Aremu" userId="S::aremuolayinka86_gmail.com#ext#@nh4h.onmicrosoft.com::e3c6e8e6-2114-4af0-bfcb-656d34645a64" providerId="AD" clId="Web-{2000342B-0D75-4232-A66F-D296BB44BC93}" dt="2021-11-07T07:58:23.673" v="239" actId="20577"/>
          <ac:spMkLst>
            <pc:docMk/>
            <pc:sldMk cId="858236140" sldId="10655"/>
            <ac:spMk id="2" creationId="{A2BFC252-8F3B-4537-B525-7F975B31EAD2}"/>
          </ac:spMkLst>
        </pc:spChg>
        <pc:spChg chg="mod">
          <ac:chgData name="Olayinka  Aremu" userId="S::aremuolayinka86_gmail.com#ext#@nh4h.onmicrosoft.com::e3c6e8e6-2114-4af0-bfcb-656d34645a64" providerId="AD" clId="Web-{2000342B-0D75-4232-A66F-D296BB44BC93}" dt="2021-11-07T08:02:08.756" v="309" actId="20577"/>
          <ac:spMkLst>
            <pc:docMk/>
            <pc:sldMk cId="858236140" sldId="10655"/>
            <ac:spMk id="3" creationId="{5385BE19-21CC-4E05-8612-B71E10CD5BC4}"/>
          </ac:spMkLst>
        </pc:spChg>
        <pc:spChg chg="add del mod">
          <ac:chgData name="Olayinka  Aremu" userId="S::aremuolayinka86_gmail.com#ext#@nh4h.onmicrosoft.com::e3c6e8e6-2114-4af0-bfcb-656d34645a64" providerId="AD" clId="Web-{2000342B-0D75-4232-A66F-D296BB44BC93}" dt="2021-11-07T08:03:39.508" v="351"/>
          <ac:spMkLst>
            <pc:docMk/>
            <pc:sldMk cId="858236140" sldId="10655"/>
            <ac:spMk id="7" creationId="{4DD1E8A6-7B1F-4885-A82B-451A1FB55EEB}"/>
          </ac:spMkLst>
        </pc:spChg>
        <pc:spChg chg="add mod">
          <ac:chgData name="Olayinka  Aremu" userId="S::aremuolayinka86_gmail.com#ext#@nh4h.onmicrosoft.com::e3c6e8e6-2114-4af0-bfcb-656d34645a64" providerId="AD" clId="Web-{2000342B-0D75-4232-A66F-D296BB44BC93}" dt="2021-11-07T08:15:39.211" v="670" actId="20577"/>
          <ac:spMkLst>
            <pc:docMk/>
            <pc:sldMk cId="858236140" sldId="10655"/>
            <ac:spMk id="8" creationId="{040A9287-C881-4400-9AB5-A9F4D2508AE7}"/>
          </ac:spMkLst>
        </pc:spChg>
      </pc:sldChg>
      <pc:sldChg chg="new del">
        <pc:chgData name="Olayinka  Aremu" userId="S::aremuolayinka86_gmail.com#ext#@nh4h.onmicrosoft.com::e3c6e8e6-2114-4af0-bfcb-656d34645a64" providerId="AD" clId="Web-{2000342B-0D75-4232-A66F-D296BB44BC93}" dt="2021-11-07T07:47:45.530" v="63"/>
        <pc:sldMkLst>
          <pc:docMk/>
          <pc:sldMk cId="2323604936" sldId="10655"/>
        </pc:sldMkLst>
      </pc:sldChg>
      <pc:sldChg chg="addSp delSp modSp new">
        <pc:chgData name="Olayinka  Aremu" userId="S::aremuolayinka86_gmail.com#ext#@nh4h.onmicrosoft.com::e3c6e8e6-2114-4af0-bfcb-656d34645a64" providerId="AD" clId="Web-{2000342B-0D75-4232-A66F-D296BB44BC93}" dt="2021-11-07T08:14:58.648" v="660"/>
        <pc:sldMkLst>
          <pc:docMk/>
          <pc:sldMk cId="1233391456" sldId="10656"/>
        </pc:sldMkLst>
        <pc:spChg chg="del mod">
          <ac:chgData name="Olayinka  Aremu" userId="S::aremuolayinka86_gmail.com#ext#@nh4h.onmicrosoft.com::e3c6e8e6-2114-4af0-bfcb-656d34645a64" providerId="AD" clId="Web-{2000342B-0D75-4232-A66F-D296BB44BC93}" dt="2021-11-07T08:05:55.604" v="429"/>
          <ac:spMkLst>
            <pc:docMk/>
            <pc:sldMk cId="1233391456" sldId="10656"/>
            <ac:spMk id="2" creationId="{23A386B0-396B-4A4D-9703-DA2ADB364869}"/>
          </ac:spMkLst>
        </pc:spChg>
        <pc:spChg chg="del">
          <ac:chgData name="Olayinka  Aremu" userId="S::aremuolayinka86_gmail.com#ext#@nh4h.onmicrosoft.com::e3c6e8e6-2114-4af0-bfcb-656d34645a64" providerId="AD" clId="Web-{2000342B-0D75-4232-A66F-D296BB44BC93}" dt="2021-11-07T08:05:22.916" v="423"/>
          <ac:spMkLst>
            <pc:docMk/>
            <pc:sldMk cId="1233391456" sldId="10656"/>
            <ac:spMk id="3" creationId="{1D598459-CD64-4CD9-9025-04F5FCB51921}"/>
          </ac:spMkLst>
        </pc:spChg>
        <pc:spChg chg="add del">
          <ac:chgData name="Olayinka  Aremu" userId="S::aremuolayinka86_gmail.com#ext#@nh4h.onmicrosoft.com::e3c6e8e6-2114-4af0-bfcb-656d34645a64" providerId="AD" clId="Web-{2000342B-0D75-4232-A66F-D296BB44BC93}" dt="2021-11-07T08:04:02.618" v="371"/>
          <ac:spMkLst>
            <pc:docMk/>
            <pc:sldMk cId="1233391456" sldId="10656"/>
            <ac:spMk id="7" creationId="{D1C3DA3E-BBD0-4633-A576-D8EF657CE565}"/>
          </ac:spMkLst>
        </pc:spChg>
        <pc:spChg chg="add mod">
          <ac:chgData name="Olayinka  Aremu" userId="S::aremuolayinka86_gmail.com#ext#@nh4h.onmicrosoft.com::e3c6e8e6-2114-4af0-bfcb-656d34645a64" providerId="AD" clId="Web-{2000342B-0D75-4232-A66F-D296BB44BC93}" dt="2021-11-07T08:05:42.682" v="427" actId="20577"/>
          <ac:spMkLst>
            <pc:docMk/>
            <pc:sldMk cId="1233391456" sldId="10656"/>
            <ac:spMk id="8" creationId="{C0BC9BEE-DBFF-427F-8D2E-976503C115CA}"/>
          </ac:spMkLst>
        </pc:spChg>
        <pc:spChg chg="add mod">
          <ac:chgData name="Olayinka  Aremu" userId="S::aremuolayinka86_gmail.com#ext#@nh4h.onmicrosoft.com::e3c6e8e6-2114-4af0-bfcb-656d34645a64" providerId="AD" clId="Web-{2000342B-0D75-4232-A66F-D296BB44BC93}" dt="2021-11-07T08:06:12.495" v="431" actId="1076"/>
          <ac:spMkLst>
            <pc:docMk/>
            <pc:sldMk cId="1233391456" sldId="10656"/>
            <ac:spMk id="9" creationId="{D1C3DA3E-BBD0-4633-A576-D8EF657CE565}"/>
          </ac:spMkLst>
        </pc:spChg>
        <pc:graphicFrameChg chg="add mod ord modGraphic">
          <ac:chgData name="Olayinka  Aremu" userId="S::aremuolayinka86_gmail.com#ext#@nh4h.onmicrosoft.com::e3c6e8e6-2114-4af0-bfcb-656d34645a64" providerId="AD" clId="Web-{2000342B-0D75-4232-A66F-D296BB44BC93}" dt="2021-11-07T08:14:58.648" v="660"/>
          <ac:graphicFrameMkLst>
            <pc:docMk/>
            <pc:sldMk cId="1233391456" sldId="10656"/>
            <ac:graphicFrameMk id="10" creationId="{074D5087-6084-44F8-8246-B07B942FE3F0}"/>
          </ac:graphicFrameMkLst>
        </pc:graphicFrameChg>
      </pc:sldChg>
      <pc:sldChg chg="addSp delSp modSp new del">
        <pc:chgData name="Olayinka  Aremu" userId="S::aremuolayinka86_gmail.com#ext#@nh4h.onmicrosoft.com::e3c6e8e6-2114-4af0-bfcb-656d34645a64" providerId="AD" clId="Web-{2000342B-0D75-4232-A66F-D296BB44BC93}" dt="2021-11-07T08:28:38.295" v="932"/>
        <pc:sldMkLst>
          <pc:docMk/>
          <pc:sldMk cId="1218547849" sldId="10657"/>
        </pc:sldMkLst>
        <pc:spChg chg="mod">
          <ac:chgData name="Olayinka  Aremu" userId="S::aremuolayinka86_gmail.com#ext#@nh4h.onmicrosoft.com::e3c6e8e6-2114-4af0-bfcb-656d34645a64" providerId="AD" clId="Web-{2000342B-0D75-4232-A66F-D296BB44BC93}" dt="2021-11-07T08:28:33.795" v="931" actId="20577"/>
          <ac:spMkLst>
            <pc:docMk/>
            <pc:sldMk cId="1218547849" sldId="10657"/>
            <ac:spMk id="2" creationId="{D8495E80-8584-4A58-A098-115AD9F17B91}"/>
          </ac:spMkLst>
        </pc:spChg>
        <pc:spChg chg="add del">
          <ac:chgData name="Olayinka  Aremu" userId="S::aremuolayinka86_gmail.com#ext#@nh4h.onmicrosoft.com::e3c6e8e6-2114-4af0-bfcb-656d34645a64" providerId="AD" clId="Web-{2000342B-0D75-4232-A66F-D296BB44BC93}" dt="2021-11-07T08:28:29.607" v="910"/>
          <ac:spMkLst>
            <pc:docMk/>
            <pc:sldMk cId="1218547849" sldId="10657"/>
            <ac:spMk id="3" creationId="{54417EC9-5615-4473-A005-C440D5C85F6C}"/>
          </ac:spMkLst>
        </pc:spChg>
        <pc:spChg chg="add del mod">
          <ac:chgData name="Olayinka  Aremu" userId="S::aremuolayinka86_gmail.com#ext#@nh4h.onmicrosoft.com::e3c6e8e6-2114-4af0-bfcb-656d34645a64" providerId="AD" clId="Web-{2000342B-0D75-4232-A66F-D296BB44BC93}" dt="2021-11-07T08:28:01.607" v="865"/>
          <ac:spMkLst>
            <pc:docMk/>
            <pc:sldMk cId="1218547849" sldId="10657"/>
            <ac:spMk id="9" creationId="{EFE52733-6BAE-45EE-A246-8632FB448AAE}"/>
          </ac:spMkLst>
        </pc:spChg>
        <pc:picChg chg="add del mod ord">
          <ac:chgData name="Olayinka  Aremu" userId="S::aremuolayinka86_gmail.com#ext#@nh4h.onmicrosoft.com::e3c6e8e6-2114-4af0-bfcb-656d34645a64" providerId="AD" clId="Web-{2000342B-0D75-4232-A66F-D296BB44BC93}" dt="2021-11-07T08:28:29.607" v="910"/>
          <ac:picMkLst>
            <pc:docMk/>
            <pc:sldMk cId="1218547849" sldId="10657"/>
            <ac:picMk id="7" creationId="{88D42E69-66D2-48DD-B8F2-1E0B8581A7FF}"/>
          </ac:picMkLst>
        </pc:picChg>
      </pc:sldChg>
      <pc:sldChg chg="addSp modSp new">
        <pc:chgData name="Olayinka  Aremu" userId="S::aremuolayinka86_gmail.com#ext#@nh4h.onmicrosoft.com::e3c6e8e6-2114-4af0-bfcb-656d34645a64" providerId="AD" clId="Web-{2000342B-0D75-4232-A66F-D296BB44BC93}" dt="2021-11-07T08:34:57.996" v="999" actId="14100"/>
        <pc:sldMkLst>
          <pc:docMk/>
          <pc:sldMk cId="3579110285" sldId="10657"/>
        </pc:sldMkLst>
        <pc:spChg chg="mod">
          <ac:chgData name="Olayinka  Aremu" userId="S::aremuolayinka86_gmail.com#ext#@nh4h.onmicrosoft.com::e3c6e8e6-2114-4af0-bfcb-656d34645a64" providerId="AD" clId="Web-{2000342B-0D75-4232-A66F-D296BB44BC93}" dt="2021-11-07T08:31:24.601" v="981" actId="20577"/>
          <ac:spMkLst>
            <pc:docMk/>
            <pc:sldMk cId="3579110285" sldId="10657"/>
            <ac:spMk id="2" creationId="{8E0177CD-EE64-4293-A906-4143C4AF93F3}"/>
          </ac:spMkLst>
        </pc:spChg>
        <pc:spChg chg="mod">
          <ac:chgData name="Olayinka  Aremu" userId="S::aremuolayinka86_gmail.com#ext#@nh4h.onmicrosoft.com::e3c6e8e6-2114-4af0-bfcb-656d34645a64" providerId="AD" clId="Web-{2000342B-0D75-4232-A66F-D296BB44BC93}" dt="2021-11-07T08:34:50.011" v="996" actId="14100"/>
          <ac:spMkLst>
            <pc:docMk/>
            <pc:sldMk cId="3579110285" sldId="10657"/>
            <ac:spMk id="3" creationId="{5BAA7981-BE96-4399-8355-C9B92E58FC27}"/>
          </ac:spMkLst>
        </pc:spChg>
        <pc:picChg chg="add mod">
          <ac:chgData name="Olayinka  Aremu" userId="S::aremuolayinka86_gmail.com#ext#@nh4h.onmicrosoft.com::e3c6e8e6-2114-4af0-bfcb-656d34645a64" providerId="AD" clId="Web-{2000342B-0D75-4232-A66F-D296BB44BC93}" dt="2021-11-07T08:34:57.996" v="999" actId="14100"/>
          <ac:picMkLst>
            <pc:docMk/>
            <pc:sldMk cId="3579110285" sldId="10657"/>
            <ac:picMk id="7" creationId="{52AFAD1A-AC15-4164-BD20-5FF0E0BE999D}"/>
          </ac:picMkLst>
        </pc:picChg>
      </pc:sldChg>
      <pc:sldChg chg="addSp delSp modSp new">
        <pc:chgData name="Olayinka  Aremu" userId="S::aremuolayinka86_gmail.com#ext#@nh4h.onmicrosoft.com::e3c6e8e6-2114-4af0-bfcb-656d34645a64" providerId="AD" clId="Web-{2000342B-0D75-4232-A66F-D296BB44BC93}" dt="2021-11-07T09:59:27.941" v="1868" actId="20577"/>
        <pc:sldMkLst>
          <pc:docMk/>
          <pc:sldMk cId="2738853741" sldId="10658"/>
        </pc:sldMkLst>
        <pc:spChg chg="mod">
          <ac:chgData name="Olayinka  Aremu" userId="S::aremuolayinka86_gmail.com#ext#@nh4h.onmicrosoft.com::e3c6e8e6-2114-4af0-bfcb-656d34645a64" providerId="AD" clId="Web-{2000342B-0D75-4232-A66F-D296BB44BC93}" dt="2021-11-07T09:59:12.957" v="1863" actId="1076"/>
          <ac:spMkLst>
            <pc:docMk/>
            <pc:sldMk cId="2738853741" sldId="10658"/>
            <ac:spMk id="2" creationId="{BD944D99-4675-48D5-B810-1225443FBCE2}"/>
          </ac:spMkLst>
        </pc:spChg>
        <pc:spChg chg="add mod">
          <ac:chgData name="Olayinka  Aremu" userId="S::aremuolayinka86_gmail.com#ext#@nh4h.onmicrosoft.com::e3c6e8e6-2114-4af0-bfcb-656d34645a64" providerId="AD" clId="Web-{2000342B-0D75-4232-A66F-D296BB44BC93}" dt="2021-11-07T09:59:27.941" v="1868" actId="20577"/>
          <ac:spMkLst>
            <pc:docMk/>
            <pc:sldMk cId="2738853741" sldId="10658"/>
            <ac:spMk id="3" creationId="{03EB6C10-3F6A-4EEE-89BD-EC55A81A7DFB}"/>
          </ac:spMkLst>
        </pc:spChg>
        <pc:spChg chg="add mod">
          <ac:chgData name="Olayinka  Aremu" userId="S::aremuolayinka86_gmail.com#ext#@nh4h.onmicrosoft.com::e3c6e8e6-2114-4af0-bfcb-656d34645a64" providerId="AD" clId="Web-{2000342B-0D75-4232-A66F-D296BB44BC93}" dt="2021-11-07T09:58:32.987" v="1855" actId="1076"/>
          <ac:spMkLst>
            <pc:docMk/>
            <pc:sldMk cId="2738853741" sldId="10658"/>
            <ac:spMk id="4" creationId="{BEB82E4C-FC71-4D09-BFA6-9EE8FB88DB09}"/>
          </ac:spMkLst>
        </pc:spChg>
        <pc:spChg chg="add del mod">
          <ac:chgData name="Olayinka  Aremu" userId="S::aremuolayinka86_gmail.com#ext#@nh4h.onmicrosoft.com::e3c6e8e6-2114-4af0-bfcb-656d34645a64" providerId="AD" clId="Web-{2000342B-0D75-4232-A66F-D296BB44BC93}" dt="2021-11-07T09:59:05.957" v="1862"/>
          <ac:spMkLst>
            <pc:docMk/>
            <pc:sldMk cId="2738853741" sldId="10658"/>
            <ac:spMk id="7" creationId="{88857683-A665-465B-BB70-5C791CD7072C}"/>
          </ac:spMkLst>
        </pc:spChg>
        <pc:picChg chg="add mod">
          <ac:chgData name="Olayinka  Aremu" userId="S::aremuolayinka86_gmail.com#ext#@nh4h.onmicrosoft.com::e3c6e8e6-2114-4af0-bfcb-656d34645a64" providerId="AD" clId="Web-{2000342B-0D75-4232-A66F-D296BB44BC93}" dt="2021-11-07T09:58:51.066" v="1858" actId="1076"/>
          <ac:picMkLst>
            <pc:docMk/>
            <pc:sldMk cId="2738853741" sldId="10658"/>
            <ac:picMk id="6" creationId="{D72792C6-E7C0-467B-9B96-5D9F9350288E}"/>
          </ac:picMkLst>
        </pc:picChg>
      </pc:sldChg>
      <pc:sldChg chg="new del">
        <pc:chgData name="Olayinka  Aremu" userId="S::aremuolayinka86_gmail.com#ext#@nh4h.onmicrosoft.com::e3c6e8e6-2114-4af0-bfcb-656d34645a64" providerId="AD" clId="Web-{2000342B-0D75-4232-A66F-D296BB44BC93}" dt="2021-11-07T09:30:30.733" v="1394"/>
        <pc:sldMkLst>
          <pc:docMk/>
          <pc:sldMk cId="2852343884" sldId="10658"/>
        </pc:sldMkLst>
      </pc:sldChg>
    </pc:docChg>
  </pc:docChgLst>
  <pc:docChgLst>
    <pc:chgData name="Olayinka  Aremu" userId="S::aremuolayinka86_gmail.com#ext#@nh4h.onmicrosoft.com::e3c6e8e6-2114-4af0-bfcb-656d34645a64" providerId="AD" clId="Web-{AE6B4D67-FA38-4D3F-95DC-FCFF42ED3B71}"/>
    <pc:docChg chg="addSld delSld modSld">
      <pc:chgData name="Olayinka  Aremu" userId="S::aremuolayinka86_gmail.com#ext#@nh4h.onmicrosoft.com::e3c6e8e6-2114-4af0-bfcb-656d34645a64" providerId="AD" clId="Web-{AE6B4D67-FA38-4D3F-95DC-FCFF42ED3B71}" dt="2021-11-07T16:04:20.363" v="82" actId="14100"/>
      <pc:docMkLst>
        <pc:docMk/>
      </pc:docMkLst>
      <pc:sldChg chg="del">
        <pc:chgData name="Olayinka  Aremu" userId="S::aremuolayinka86_gmail.com#ext#@nh4h.onmicrosoft.com::e3c6e8e6-2114-4af0-bfcb-656d34645a64" providerId="AD" clId="Web-{AE6B4D67-FA38-4D3F-95DC-FCFF42ED3B71}" dt="2021-11-07T15:55:52.525" v="3"/>
        <pc:sldMkLst>
          <pc:docMk/>
          <pc:sldMk cId="3351238017" sldId="340"/>
        </pc:sldMkLst>
      </pc:sldChg>
      <pc:sldChg chg="del">
        <pc:chgData name="Olayinka  Aremu" userId="S::aremuolayinka86_gmail.com#ext#@nh4h.onmicrosoft.com::e3c6e8e6-2114-4af0-bfcb-656d34645a64" providerId="AD" clId="Web-{AE6B4D67-FA38-4D3F-95DC-FCFF42ED3B71}" dt="2021-11-07T15:55:59.275" v="4"/>
        <pc:sldMkLst>
          <pc:docMk/>
          <pc:sldMk cId="3603105356" sldId="341"/>
        </pc:sldMkLst>
      </pc:sldChg>
      <pc:sldChg chg="del">
        <pc:chgData name="Olayinka  Aremu" userId="S::aremuolayinka86_gmail.com#ext#@nh4h.onmicrosoft.com::e3c6e8e6-2114-4af0-bfcb-656d34645a64" providerId="AD" clId="Web-{AE6B4D67-FA38-4D3F-95DC-FCFF42ED3B71}" dt="2021-11-07T15:55:48.728" v="2"/>
        <pc:sldMkLst>
          <pc:docMk/>
          <pc:sldMk cId="2948861633" sldId="357"/>
        </pc:sldMkLst>
      </pc:sldChg>
      <pc:sldChg chg="addSp delSp modSp add del modNotes">
        <pc:chgData name="Olayinka  Aremu" userId="S::aremuolayinka86_gmail.com#ext#@nh4h.onmicrosoft.com::e3c6e8e6-2114-4af0-bfcb-656d34645a64" providerId="AD" clId="Web-{AE6B4D67-FA38-4D3F-95DC-FCFF42ED3B71}" dt="2021-11-07T16:04:20.363" v="82" actId="14100"/>
        <pc:sldMkLst>
          <pc:docMk/>
          <pc:sldMk cId="376756322" sldId="361"/>
        </pc:sldMkLst>
        <pc:spChg chg="mod">
          <ac:chgData name="Olayinka  Aremu" userId="S::aremuolayinka86_gmail.com#ext#@nh4h.onmicrosoft.com::e3c6e8e6-2114-4af0-bfcb-656d34645a64" providerId="AD" clId="Web-{AE6B4D67-FA38-4D3F-95DC-FCFF42ED3B71}" dt="2021-11-07T16:04:20.363" v="82" actId="14100"/>
          <ac:spMkLst>
            <pc:docMk/>
            <pc:sldMk cId="376756322" sldId="361"/>
            <ac:spMk id="5" creationId="{4B6575A9-89F0-452F-ABDE-82FC0EFEDE9A}"/>
          </ac:spMkLst>
        </pc:spChg>
        <pc:spChg chg="add del mod">
          <ac:chgData name="Olayinka  Aremu" userId="S::aremuolayinka86_gmail.com#ext#@nh4h.onmicrosoft.com::e3c6e8e6-2114-4af0-bfcb-656d34645a64" providerId="AD" clId="Web-{AE6B4D67-FA38-4D3F-95DC-FCFF42ED3B71}" dt="2021-11-07T16:02:10.298" v="30"/>
          <ac:spMkLst>
            <pc:docMk/>
            <pc:sldMk cId="376756322" sldId="361"/>
            <ac:spMk id="7" creationId="{645D68D8-877D-4E36-9933-B490870B71EF}"/>
          </ac:spMkLst>
        </pc:spChg>
        <pc:spChg chg="mod">
          <ac:chgData name="Olayinka  Aremu" userId="S::aremuolayinka86_gmail.com#ext#@nh4h.onmicrosoft.com::e3c6e8e6-2114-4af0-bfcb-656d34645a64" providerId="AD" clId="Web-{AE6B4D67-FA38-4D3F-95DC-FCFF42ED3B71}" dt="2021-11-07T16:04:00.206" v="79" actId="20577"/>
          <ac:spMkLst>
            <pc:docMk/>
            <pc:sldMk cId="376756322" sldId="361"/>
            <ac:spMk id="8" creationId="{E73C1E7F-D838-4B39-B590-112A2436D88F}"/>
          </ac:spMkLst>
        </pc:spChg>
        <pc:spChg chg="add">
          <ac:chgData name="Olayinka  Aremu" userId="S::aremuolayinka86_gmail.com#ext#@nh4h.onmicrosoft.com::e3c6e8e6-2114-4af0-bfcb-656d34645a64" providerId="AD" clId="Web-{AE6B4D67-FA38-4D3F-95DC-FCFF42ED3B71}" dt="2021-11-07T16:03:00.502" v="62"/>
          <ac:spMkLst>
            <pc:docMk/>
            <pc:sldMk cId="376756322" sldId="361"/>
            <ac:spMk id="9" creationId="{A5E1D6F9-A18C-431A-A099-D7792D62FCFE}"/>
          </ac:spMkLst>
        </pc:spChg>
        <pc:spChg chg="add">
          <ac:chgData name="Olayinka  Aremu" userId="S::aremuolayinka86_gmail.com#ext#@nh4h.onmicrosoft.com::e3c6e8e6-2114-4af0-bfcb-656d34645a64" providerId="AD" clId="Web-{AE6B4D67-FA38-4D3F-95DC-FCFF42ED3B71}" dt="2021-11-07T16:04:07.082" v="80"/>
          <ac:spMkLst>
            <pc:docMk/>
            <pc:sldMk cId="376756322" sldId="361"/>
            <ac:spMk id="10" creationId="{87804BFA-6C50-4F0D-8DD0-4BFF0E5169BC}"/>
          </ac:spMkLst>
        </pc:spChg>
        <pc:picChg chg="mod">
          <ac:chgData name="Olayinka  Aremu" userId="S::aremuolayinka86_gmail.com#ext#@nh4h.onmicrosoft.com::e3c6e8e6-2114-4af0-bfcb-656d34645a64" providerId="AD" clId="Web-{AE6B4D67-FA38-4D3F-95DC-FCFF42ED3B71}" dt="2021-11-07T16:04:15.988" v="81" actId="1076"/>
          <ac:picMkLst>
            <pc:docMk/>
            <pc:sldMk cId="376756322" sldId="361"/>
            <ac:picMk id="3" creationId="{0FB2C5E1-EE9A-452A-ACAA-84DDE6FFF58B}"/>
          </ac:picMkLst>
        </pc:picChg>
        <pc:picChg chg="mod">
          <ac:chgData name="Olayinka  Aremu" userId="S::aremuolayinka86_gmail.com#ext#@nh4h.onmicrosoft.com::e3c6e8e6-2114-4af0-bfcb-656d34645a64" providerId="AD" clId="Web-{AE6B4D67-FA38-4D3F-95DC-FCFF42ED3B71}" dt="2021-11-07T15:58:07.824" v="16" actId="1076"/>
          <ac:picMkLst>
            <pc:docMk/>
            <pc:sldMk cId="376756322" sldId="361"/>
            <ac:picMk id="4" creationId="{409C0648-01EF-4712-BA93-C2044CE3B1AA}"/>
          </ac:picMkLst>
        </pc:picChg>
        <pc:picChg chg="mod">
          <ac:chgData name="Olayinka  Aremu" userId="S::aremuolayinka86_gmail.com#ext#@nh4h.onmicrosoft.com::e3c6e8e6-2114-4af0-bfcb-656d34645a64" providerId="AD" clId="Web-{AE6B4D67-FA38-4D3F-95DC-FCFF42ED3B71}" dt="2021-11-07T15:57:38.527" v="13" actId="14100"/>
          <ac:picMkLst>
            <pc:docMk/>
            <pc:sldMk cId="376756322" sldId="361"/>
            <ac:picMk id="6" creationId="{CEC225C1-C665-5447-8B2A-9BC215B60962}"/>
          </ac:picMkLst>
        </pc:picChg>
      </pc:sldChg>
      <pc:sldChg chg="modSp">
        <pc:chgData name="Olayinka  Aremu" userId="S::aremuolayinka86_gmail.com#ext#@nh4h.onmicrosoft.com::e3c6e8e6-2114-4af0-bfcb-656d34645a64" providerId="AD" clId="Web-{AE6B4D67-FA38-4D3F-95DC-FCFF42ED3B71}" dt="2021-11-07T15:59:11.544" v="19" actId="14100"/>
        <pc:sldMkLst>
          <pc:docMk/>
          <pc:sldMk cId="608815595" sldId="10620"/>
        </pc:sldMkLst>
        <pc:spChg chg="mod">
          <ac:chgData name="Olayinka  Aremu" userId="S::aremuolayinka86_gmail.com#ext#@nh4h.onmicrosoft.com::e3c6e8e6-2114-4af0-bfcb-656d34645a64" providerId="AD" clId="Web-{AE6B4D67-FA38-4D3F-95DC-FCFF42ED3B71}" dt="2021-11-07T15:59:11.544" v="19" actId="14100"/>
          <ac:spMkLst>
            <pc:docMk/>
            <pc:sldMk cId="608815595" sldId="10620"/>
            <ac:spMk id="3" creationId="{A84C3720-FA51-094D-AF9E-23222EB6AECC}"/>
          </ac:spMkLst>
        </pc:spChg>
      </pc:sldChg>
      <pc:sldChg chg="del">
        <pc:chgData name="Olayinka  Aremu" userId="S::aremuolayinka86_gmail.com#ext#@nh4h.onmicrosoft.com::e3c6e8e6-2114-4af0-bfcb-656d34645a64" providerId="AD" clId="Web-{AE6B4D67-FA38-4D3F-95DC-FCFF42ED3B71}" dt="2021-11-07T15:57:08.354" v="5"/>
        <pc:sldMkLst>
          <pc:docMk/>
          <pc:sldMk cId="2648020247" sldId="10622"/>
        </pc:sldMkLst>
      </pc:sldChg>
      <pc:sldChg chg="del">
        <pc:chgData name="Olayinka  Aremu" userId="S::aremuolayinka86_gmail.com#ext#@nh4h.onmicrosoft.com::e3c6e8e6-2114-4af0-bfcb-656d34645a64" providerId="AD" clId="Web-{AE6B4D67-FA38-4D3F-95DC-FCFF42ED3B71}" dt="2021-11-07T15:55:45.634" v="1"/>
        <pc:sldMkLst>
          <pc:docMk/>
          <pc:sldMk cId="1786893396" sldId="10625"/>
        </pc:sldMkLst>
      </pc:sldChg>
      <pc:sldChg chg="del">
        <pc:chgData name="Olayinka  Aremu" userId="S::aremuolayinka86_gmail.com#ext#@nh4h.onmicrosoft.com::e3c6e8e6-2114-4af0-bfcb-656d34645a64" providerId="AD" clId="Web-{AE6B4D67-FA38-4D3F-95DC-FCFF42ED3B71}" dt="2021-11-07T15:55:41.602" v="0"/>
        <pc:sldMkLst>
          <pc:docMk/>
          <pc:sldMk cId="778005923" sldId="10633"/>
        </pc:sldMkLst>
      </pc:sldChg>
      <pc:sldChg chg="del">
        <pc:chgData name="Olayinka  Aremu" userId="S::aremuolayinka86_gmail.com#ext#@nh4h.onmicrosoft.com::e3c6e8e6-2114-4af0-bfcb-656d34645a64" providerId="AD" clId="Web-{AE6B4D67-FA38-4D3F-95DC-FCFF42ED3B71}" dt="2021-11-07T16:01:20.734" v="26"/>
        <pc:sldMkLst>
          <pc:docMk/>
          <pc:sldMk cId="1674491121" sldId="10638"/>
        </pc:sldMkLst>
      </pc:sldChg>
      <pc:sldChg chg="new del">
        <pc:chgData name="Olayinka  Aremu" userId="S::aremuolayinka86_gmail.com#ext#@nh4h.onmicrosoft.com::e3c6e8e6-2114-4af0-bfcb-656d34645a64" providerId="AD" clId="Web-{AE6B4D67-FA38-4D3F-95DC-FCFF42ED3B71}" dt="2021-11-07T15:58:55.091" v="18"/>
        <pc:sldMkLst>
          <pc:docMk/>
          <pc:sldMk cId="312165989" sldId="10660"/>
        </pc:sldMkLst>
      </pc:sldChg>
    </pc:docChg>
  </pc:docChgLst>
  <pc:docChgLst>
    <pc:chgData name="Olayinka  Aremu" userId="S::aremuolayinka86_gmail.com#ext#@nh4h.onmicrosoft.com::e3c6e8e6-2114-4af0-bfcb-656d34645a64" providerId="AD" clId="Web-{5A80DD85-9ACD-4F76-99C3-EB96754ABBF2}"/>
    <pc:docChg chg="modSld">
      <pc:chgData name="Olayinka  Aremu" userId="S::aremuolayinka86_gmail.com#ext#@nh4h.onmicrosoft.com::e3c6e8e6-2114-4af0-bfcb-656d34645a64" providerId="AD" clId="Web-{5A80DD85-9ACD-4F76-99C3-EB96754ABBF2}" dt="2021-11-07T04:24:02.574" v="48" actId="20577"/>
      <pc:docMkLst>
        <pc:docMk/>
      </pc:docMkLst>
      <pc:sldChg chg="addSp delSp">
        <pc:chgData name="Olayinka  Aremu" userId="S::aremuolayinka86_gmail.com#ext#@nh4h.onmicrosoft.com::e3c6e8e6-2114-4af0-bfcb-656d34645a64" providerId="AD" clId="Web-{5A80DD85-9ACD-4F76-99C3-EB96754ABBF2}" dt="2021-11-07T04:21:40.251" v="3"/>
        <pc:sldMkLst>
          <pc:docMk/>
          <pc:sldMk cId="730098645" sldId="362"/>
        </pc:sldMkLst>
        <pc:picChg chg="add del">
          <ac:chgData name="Olayinka  Aremu" userId="S::aremuolayinka86_gmail.com#ext#@nh4h.onmicrosoft.com::e3c6e8e6-2114-4af0-bfcb-656d34645a64" providerId="AD" clId="Web-{5A80DD85-9ACD-4F76-99C3-EB96754ABBF2}" dt="2021-11-07T04:21:40.251" v="3"/>
          <ac:picMkLst>
            <pc:docMk/>
            <pc:sldMk cId="730098645" sldId="362"/>
            <ac:picMk id="3" creationId="{C9275060-0F5F-486E-A2E6-C463B2155C33}"/>
          </ac:picMkLst>
        </pc:picChg>
      </pc:sldChg>
      <pc:sldChg chg="addSp delSp modSp">
        <pc:chgData name="Olayinka  Aremu" userId="S::aremuolayinka86_gmail.com#ext#@nh4h.onmicrosoft.com::e3c6e8e6-2114-4af0-bfcb-656d34645a64" providerId="AD" clId="Web-{5A80DD85-9ACD-4F76-99C3-EB96754ABBF2}" dt="2021-11-07T04:24:02.574" v="48" actId="20577"/>
        <pc:sldMkLst>
          <pc:docMk/>
          <pc:sldMk cId="1058962637" sldId="10652"/>
        </pc:sldMkLst>
        <pc:spChg chg="del mod">
          <ac:chgData name="Olayinka  Aremu" userId="S::aremuolayinka86_gmail.com#ext#@nh4h.onmicrosoft.com::e3c6e8e6-2114-4af0-bfcb-656d34645a64" providerId="AD" clId="Web-{5A80DD85-9ACD-4F76-99C3-EB96754ABBF2}" dt="2021-11-07T04:23:06.039" v="16"/>
          <ac:spMkLst>
            <pc:docMk/>
            <pc:sldMk cId="1058962637" sldId="10652"/>
            <ac:spMk id="3" creationId="{04607A60-2A80-4124-89BE-CC2E9C12FB68}"/>
          </ac:spMkLst>
        </pc:spChg>
        <pc:spChg chg="add mod">
          <ac:chgData name="Olayinka  Aremu" userId="S::aremuolayinka86_gmail.com#ext#@nh4h.onmicrosoft.com::e3c6e8e6-2114-4af0-bfcb-656d34645a64" providerId="AD" clId="Web-{5A80DD85-9ACD-4F76-99C3-EB96754ABBF2}" dt="2021-11-07T04:24:02.574" v="48" actId="20577"/>
          <ac:spMkLst>
            <pc:docMk/>
            <pc:sldMk cId="1058962637" sldId="10652"/>
            <ac:spMk id="6" creationId="{FFFEB45B-F4F6-4672-BD39-4764B66632C4}"/>
          </ac:spMkLst>
        </pc:spChg>
        <pc:picChg chg="add mod">
          <ac:chgData name="Olayinka  Aremu" userId="S::aremuolayinka86_gmail.com#ext#@nh4h.onmicrosoft.com::e3c6e8e6-2114-4af0-bfcb-656d34645a64" providerId="AD" clId="Web-{5A80DD85-9ACD-4F76-99C3-EB96754ABBF2}" dt="2021-11-07T04:22:40.288" v="13" actId="1076"/>
          <ac:picMkLst>
            <pc:docMk/>
            <pc:sldMk cId="1058962637" sldId="10652"/>
            <ac:picMk id="2" creationId="{A88266F9-AD32-4583-8BC9-F37199129457}"/>
          </ac:picMkLst>
        </pc:picChg>
        <pc:picChg chg="mod">
          <ac:chgData name="Olayinka  Aremu" userId="S::aremuolayinka86_gmail.com#ext#@nh4h.onmicrosoft.com::e3c6e8e6-2114-4af0-bfcb-656d34645a64" providerId="AD" clId="Web-{5A80DD85-9ACD-4F76-99C3-EB96754ABBF2}" dt="2021-11-07T04:23:12.337" v="17" actId="1076"/>
          <ac:picMkLst>
            <pc:docMk/>
            <pc:sldMk cId="1058962637" sldId="10652"/>
            <ac:picMk id="4" creationId="{89A1CF0C-C76B-4D7D-9F16-B4108B75EF08}"/>
          </ac:picMkLst>
        </pc:picChg>
      </pc:sldChg>
    </pc:docChg>
  </pc:docChgLst>
  <pc:docChgLst>
    <pc:chgData name="Olayinka  Aremu" userId="S::aremuolayinka86_gmail.com#ext#@nh4h.onmicrosoft.com::e3c6e8e6-2114-4af0-bfcb-656d34645a64" providerId="AD" clId="Web-{9A5E49F8-17D2-4F00-A3E2-259E76D299BA}"/>
    <pc:docChg chg="addSld modSld">
      <pc:chgData name="Olayinka  Aremu" userId="S::aremuolayinka86_gmail.com#ext#@nh4h.onmicrosoft.com::e3c6e8e6-2114-4af0-bfcb-656d34645a64" providerId="AD" clId="Web-{9A5E49F8-17D2-4F00-A3E2-259E76D299BA}" dt="2021-11-06T18:27:39.293" v="178" actId="20577"/>
      <pc:docMkLst>
        <pc:docMk/>
      </pc:docMkLst>
      <pc:sldChg chg="modSp">
        <pc:chgData name="Olayinka  Aremu" userId="S::aremuolayinka86_gmail.com#ext#@nh4h.onmicrosoft.com::e3c6e8e6-2114-4af0-bfcb-656d34645a64" providerId="AD" clId="Web-{9A5E49F8-17D2-4F00-A3E2-259E76D299BA}" dt="2021-11-06T18:16:18.652" v="76" actId="20577"/>
        <pc:sldMkLst>
          <pc:docMk/>
          <pc:sldMk cId="1674491121" sldId="10638"/>
        </pc:sldMkLst>
        <pc:spChg chg="mod">
          <ac:chgData name="Olayinka  Aremu" userId="S::aremuolayinka86_gmail.com#ext#@nh4h.onmicrosoft.com::e3c6e8e6-2114-4af0-bfcb-656d34645a64" providerId="AD" clId="Web-{9A5E49F8-17D2-4F00-A3E2-259E76D299BA}" dt="2021-11-06T18:16:18.652" v="76" actId="20577"/>
          <ac:spMkLst>
            <pc:docMk/>
            <pc:sldMk cId="1674491121" sldId="10638"/>
            <ac:spMk id="2" creationId="{468903F5-9A9E-4C59-8222-A771D6E1C4DA}"/>
          </ac:spMkLst>
        </pc:spChg>
      </pc:sldChg>
      <pc:sldChg chg="modSp new">
        <pc:chgData name="Olayinka  Aremu" userId="S::aremuolayinka86_gmail.com#ext#@nh4h.onmicrosoft.com::e3c6e8e6-2114-4af0-bfcb-656d34645a64" providerId="AD" clId="Web-{9A5E49F8-17D2-4F00-A3E2-259E76D299BA}" dt="2021-11-06T18:27:00.933" v="171" actId="1076"/>
        <pc:sldMkLst>
          <pc:docMk/>
          <pc:sldMk cId="2682681737" sldId="10640"/>
        </pc:sldMkLst>
        <pc:spChg chg="mod">
          <ac:chgData name="Olayinka  Aremu" userId="S::aremuolayinka86_gmail.com#ext#@nh4h.onmicrosoft.com::e3c6e8e6-2114-4af0-bfcb-656d34645a64" providerId="AD" clId="Web-{9A5E49F8-17D2-4F00-A3E2-259E76D299BA}" dt="2021-11-06T18:27:00.933" v="171" actId="1076"/>
          <ac:spMkLst>
            <pc:docMk/>
            <pc:sldMk cId="2682681737" sldId="10640"/>
            <ac:spMk id="2" creationId="{28DB76A8-9CE3-49A5-BA70-DE21A5F4CCCA}"/>
          </ac:spMkLst>
        </pc:spChg>
      </pc:sldChg>
      <pc:sldChg chg="modSp new">
        <pc:chgData name="Olayinka  Aremu" userId="S::aremuolayinka86_gmail.com#ext#@nh4h.onmicrosoft.com::e3c6e8e6-2114-4af0-bfcb-656d34645a64" providerId="AD" clId="Web-{9A5E49F8-17D2-4F00-A3E2-259E76D299BA}" dt="2021-11-06T18:27:39.293" v="178" actId="20577"/>
        <pc:sldMkLst>
          <pc:docMk/>
          <pc:sldMk cId="690633248" sldId="10641"/>
        </pc:sldMkLst>
        <pc:spChg chg="mod">
          <ac:chgData name="Olayinka  Aremu" userId="S::aremuolayinka86_gmail.com#ext#@nh4h.onmicrosoft.com::e3c6e8e6-2114-4af0-bfcb-656d34645a64" providerId="AD" clId="Web-{9A5E49F8-17D2-4F00-A3E2-259E76D299BA}" dt="2021-11-06T18:27:39.293" v="178" actId="20577"/>
          <ac:spMkLst>
            <pc:docMk/>
            <pc:sldMk cId="690633248" sldId="10641"/>
            <ac:spMk id="2" creationId="{45AE06ED-7DB9-4238-A4E0-07675F3C31F7}"/>
          </ac:spMkLst>
        </pc:spChg>
      </pc:sldChg>
    </pc:docChg>
  </pc:docChgLst>
  <pc:docChgLst>
    <pc:chgData name="Olayinka  Aremu" userId="S::aremuolayinka86_gmail.com#ext#@nh4h.onmicrosoft.com::e3c6e8e6-2114-4af0-bfcb-656d34645a64" providerId="AD" clId="Web-{A0F2669F-5EED-4249-A034-A3F391DBCC52}"/>
    <pc:docChg chg="addSld delSld modSld sldOrd">
      <pc:chgData name="Olayinka  Aremu" userId="S::aremuolayinka86_gmail.com#ext#@nh4h.onmicrosoft.com::e3c6e8e6-2114-4af0-bfcb-656d34645a64" providerId="AD" clId="Web-{A0F2669F-5EED-4249-A034-A3F391DBCC52}" dt="2021-11-07T15:23:35.109" v="119" actId="1076"/>
      <pc:docMkLst>
        <pc:docMk/>
      </pc:docMkLst>
      <pc:sldChg chg="modSp">
        <pc:chgData name="Olayinka  Aremu" userId="S::aremuolayinka86_gmail.com#ext#@nh4h.onmicrosoft.com::e3c6e8e6-2114-4af0-bfcb-656d34645a64" providerId="AD" clId="Web-{A0F2669F-5EED-4249-A034-A3F391DBCC52}" dt="2021-11-07T15:04:34.074" v="31" actId="20577"/>
        <pc:sldMkLst>
          <pc:docMk/>
          <pc:sldMk cId="3351238017" sldId="340"/>
        </pc:sldMkLst>
        <pc:spChg chg="mod">
          <ac:chgData name="Olayinka  Aremu" userId="S::aremuolayinka86_gmail.com#ext#@nh4h.onmicrosoft.com::e3c6e8e6-2114-4af0-bfcb-656d34645a64" providerId="AD" clId="Web-{A0F2669F-5EED-4249-A034-A3F391DBCC52}" dt="2021-11-07T15:04:34.074" v="31" actId="20577"/>
          <ac:spMkLst>
            <pc:docMk/>
            <pc:sldMk cId="3351238017" sldId="340"/>
            <ac:spMk id="25" creationId="{C7D0D61C-C60A-9946-8348-F3B26A58553E}"/>
          </ac:spMkLst>
        </pc:spChg>
      </pc:sldChg>
      <pc:sldChg chg="modSp">
        <pc:chgData name="Olayinka  Aremu" userId="S::aremuolayinka86_gmail.com#ext#@nh4h.onmicrosoft.com::e3c6e8e6-2114-4af0-bfcb-656d34645a64" providerId="AD" clId="Web-{A0F2669F-5EED-4249-A034-A3F391DBCC52}" dt="2021-11-07T15:12:37.321" v="69" actId="1076"/>
        <pc:sldMkLst>
          <pc:docMk/>
          <pc:sldMk cId="3603105356" sldId="341"/>
        </pc:sldMkLst>
        <pc:spChg chg="mod">
          <ac:chgData name="Olayinka  Aremu" userId="S::aremuolayinka86_gmail.com#ext#@nh4h.onmicrosoft.com::e3c6e8e6-2114-4af0-bfcb-656d34645a64" providerId="AD" clId="Web-{A0F2669F-5EED-4249-A034-A3F391DBCC52}" dt="2021-11-07T15:12:22.570" v="68" actId="14100"/>
          <ac:spMkLst>
            <pc:docMk/>
            <pc:sldMk cId="3603105356" sldId="341"/>
            <ac:spMk id="28" creationId="{ADCE37B5-CBBE-BA4D-A926-1FB6772224F0}"/>
          </ac:spMkLst>
        </pc:spChg>
        <pc:spChg chg="mod">
          <ac:chgData name="Olayinka  Aremu" userId="S::aremuolayinka86_gmail.com#ext#@nh4h.onmicrosoft.com::e3c6e8e6-2114-4af0-bfcb-656d34645a64" providerId="AD" clId="Web-{A0F2669F-5EED-4249-A034-A3F391DBCC52}" dt="2021-11-07T15:12:37.321" v="69" actId="1076"/>
          <ac:spMkLst>
            <pc:docMk/>
            <pc:sldMk cId="3603105356" sldId="341"/>
            <ac:spMk id="30" creationId="{DE3D5DC9-3430-704A-95C3-A6D98F73F674}"/>
          </ac:spMkLst>
        </pc:spChg>
      </pc:sldChg>
      <pc:sldChg chg="del">
        <pc:chgData name="Olayinka  Aremu" userId="S::aremuolayinka86_gmail.com#ext#@nh4h.onmicrosoft.com::e3c6e8e6-2114-4af0-bfcb-656d34645a64" providerId="AD" clId="Web-{A0F2669F-5EED-4249-A034-A3F391DBCC52}" dt="2021-11-07T15:03:24.163" v="4"/>
        <pc:sldMkLst>
          <pc:docMk/>
          <pc:sldMk cId="2342052813" sldId="342"/>
        </pc:sldMkLst>
      </pc:sldChg>
      <pc:sldChg chg="addSp delSp modSp">
        <pc:chgData name="Olayinka  Aremu" userId="S::aremuolayinka86_gmail.com#ext#@nh4h.onmicrosoft.com::e3c6e8e6-2114-4af0-bfcb-656d34645a64" providerId="AD" clId="Web-{A0F2669F-5EED-4249-A034-A3F391DBCC52}" dt="2021-11-07T15:11:25.238" v="67" actId="20577"/>
        <pc:sldMkLst>
          <pc:docMk/>
          <pc:sldMk cId="2948861633" sldId="357"/>
        </pc:sldMkLst>
        <pc:spChg chg="add del mod">
          <ac:chgData name="Olayinka  Aremu" userId="S::aremuolayinka86_gmail.com#ext#@nh4h.onmicrosoft.com::e3c6e8e6-2114-4af0-bfcb-656d34645a64" providerId="AD" clId="Web-{A0F2669F-5EED-4249-A034-A3F391DBCC52}" dt="2021-11-07T15:10:12.750" v="45"/>
          <ac:spMkLst>
            <pc:docMk/>
            <pc:sldMk cId="2948861633" sldId="357"/>
            <ac:spMk id="4" creationId="{D86FC0C7-BE88-42D2-BFC6-30DC769302CD}"/>
          </ac:spMkLst>
        </pc:spChg>
        <pc:spChg chg="mod">
          <ac:chgData name="Olayinka  Aremu" userId="S::aremuolayinka86_gmail.com#ext#@nh4h.onmicrosoft.com::e3c6e8e6-2114-4af0-bfcb-656d34645a64" providerId="AD" clId="Web-{A0F2669F-5EED-4249-A034-A3F391DBCC52}" dt="2021-11-07T15:10:43.080" v="61" actId="20577"/>
          <ac:spMkLst>
            <pc:docMk/>
            <pc:sldMk cId="2948861633" sldId="357"/>
            <ac:spMk id="56" creationId="{743C13FB-FDF4-1243-9F59-0B3D1FCF278E}"/>
          </ac:spMkLst>
        </pc:spChg>
        <pc:spChg chg="mod">
          <ac:chgData name="Olayinka  Aremu" userId="S::aremuolayinka86_gmail.com#ext#@nh4h.onmicrosoft.com::e3c6e8e6-2114-4af0-bfcb-656d34645a64" providerId="AD" clId="Web-{A0F2669F-5EED-4249-A034-A3F391DBCC52}" dt="2021-11-07T15:11:04.987" v="64" actId="20577"/>
          <ac:spMkLst>
            <pc:docMk/>
            <pc:sldMk cId="2948861633" sldId="357"/>
            <ac:spMk id="57" creationId="{5BA9253B-8850-DE4B-9A31-B9C847960A06}"/>
          </ac:spMkLst>
        </pc:spChg>
        <pc:spChg chg="add del mod">
          <ac:chgData name="Olayinka  Aremu" userId="S::aremuolayinka86_gmail.com#ext#@nh4h.onmicrosoft.com::e3c6e8e6-2114-4af0-bfcb-656d34645a64" providerId="AD" clId="Web-{A0F2669F-5EED-4249-A034-A3F391DBCC52}" dt="2021-11-07T15:11:25.238" v="67" actId="20577"/>
          <ac:spMkLst>
            <pc:docMk/>
            <pc:sldMk cId="2948861633" sldId="357"/>
            <ac:spMk id="58" creationId="{8E61E787-68D1-A042-8140-DECA7ABDE128}"/>
          </ac:spMkLst>
        </pc:spChg>
      </pc:sldChg>
      <pc:sldChg chg="addSp delSp modSp">
        <pc:chgData name="Olayinka  Aremu" userId="S::aremuolayinka86_gmail.com#ext#@nh4h.onmicrosoft.com::e3c6e8e6-2114-4af0-bfcb-656d34645a64" providerId="AD" clId="Web-{A0F2669F-5EED-4249-A034-A3F391DBCC52}" dt="2021-11-07T15:23:35.109" v="119" actId="1076"/>
        <pc:sldMkLst>
          <pc:docMk/>
          <pc:sldMk cId="1371104469" sldId="10642"/>
        </pc:sldMkLst>
        <pc:spChg chg="mod">
          <ac:chgData name="Olayinka  Aremu" userId="S::aremuolayinka86_gmail.com#ext#@nh4h.onmicrosoft.com::e3c6e8e6-2114-4af0-bfcb-656d34645a64" providerId="AD" clId="Web-{A0F2669F-5EED-4249-A034-A3F391DBCC52}" dt="2021-11-07T15:20:50.740" v="103" actId="20577"/>
          <ac:spMkLst>
            <pc:docMk/>
            <pc:sldMk cId="1371104469" sldId="10642"/>
            <ac:spMk id="2" creationId="{DF4BBBEF-5A61-43DF-AD00-3DCE9871320A}"/>
          </ac:spMkLst>
        </pc:spChg>
        <pc:spChg chg="add del mod">
          <ac:chgData name="Olayinka  Aremu" userId="S::aremuolayinka86_gmail.com#ext#@nh4h.onmicrosoft.com::e3c6e8e6-2114-4af0-bfcb-656d34645a64" providerId="AD" clId="Web-{A0F2669F-5EED-4249-A034-A3F391DBCC52}" dt="2021-11-07T15:21:40.759" v="107"/>
          <ac:spMkLst>
            <pc:docMk/>
            <pc:sldMk cId="1371104469" sldId="10642"/>
            <ac:spMk id="6" creationId="{0531CA70-AB9A-4F3A-98ED-76759294E2E9}"/>
          </ac:spMkLst>
        </pc:spChg>
        <pc:spChg chg="del">
          <ac:chgData name="Olayinka  Aremu" userId="S::aremuolayinka86_gmail.com#ext#@nh4h.onmicrosoft.com::e3c6e8e6-2114-4af0-bfcb-656d34645a64" providerId="AD" clId="Web-{A0F2669F-5EED-4249-A034-A3F391DBCC52}" dt="2021-11-07T15:21:24.133" v="104"/>
          <ac:spMkLst>
            <pc:docMk/>
            <pc:sldMk cId="1371104469" sldId="10642"/>
            <ac:spMk id="17" creationId="{A725CBD9-6D71-416A-8C64-0BEF01235331}"/>
          </ac:spMkLst>
        </pc:spChg>
        <pc:spChg chg="mod">
          <ac:chgData name="Olayinka  Aremu" userId="S::aremuolayinka86_gmail.com#ext#@nh4h.onmicrosoft.com::e3c6e8e6-2114-4af0-bfcb-656d34645a64" providerId="AD" clId="Web-{A0F2669F-5EED-4249-A034-A3F391DBCC52}" dt="2021-11-07T15:23:35.109" v="119" actId="1076"/>
          <ac:spMkLst>
            <pc:docMk/>
            <pc:sldMk cId="1371104469" sldId="10642"/>
            <ac:spMk id="19" creationId="{592D4F45-8796-42D8-A92A-00F25F15D9DB}"/>
          </ac:spMkLst>
        </pc:spChg>
        <pc:spChg chg="add del mod">
          <ac:chgData name="Olayinka  Aremu" userId="S::aremuolayinka86_gmail.com#ext#@nh4h.onmicrosoft.com::e3c6e8e6-2114-4af0-bfcb-656d34645a64" providerId="AD" clId="Web-{A0F2669F-5EED-4249-A034-A3F391DBCC52}" dt="2021-11-07T15:22:35.668" v="115"/>
          <ac:spMkLst>
            <pc:docMk/>
            <pc:sldMk cId="1371104469" sldId="10642"/>
            <ac:spMk id="20" creationId="{86A89E1F-8043-4893-9509-FF41C719162C}"/>
          </ac:spMkLst>
        </pc:spChg>
        <pc:spChg chg="add mod">
          <ac:chgData name="Olayinka  Aremu" userId="S::aremuolayinka86_gmail.com#ext#@nh4h.onmicrosoft.com::e3c6e8e6-2114-4af0-bfcb-656d34645a64" providerId="AD" clId="Web-{A0F2669F-5EED-4249-A034-A3F391DBCC52}" dt="2021-11-07T15:23:28.515" v="118" actId="1076"/>
          <ac:spMkLst>
            <pc:docMk/>
            <pc:sldMk cId="1371104469" sldId="10642"/>
            <ac:spMk id="21" creationId="{ADD4EF00-8A6D-438A-B161-BAD806A32788}"/>
          </ac:spMkLst>
        </pc:spChg>
        <pc:graphicFrameChg chg="add del mod ord modGraphic">
          <ac:chgData name="Olayinka  Aremu" userId="S::aremuolayinka86_gmail.com#ext#@nh4h.onmicrosoft.com::e3c6e8e6-2114-4af0-bfcb-656d34645a64" providerId="AD" clId="Web-{A0F2669F-5EED-4249-A034-A3F391DBCC52}" dt="2021-11-07T15:21:46.946" v="108"/>
          <ac:graphicFrameMkLst>
            <pc:docMk/>
            <pc:sldMk cId="1371104469" sldId="10642"/>
            <ac:graphicFrameMk id="7" creationId="{9A876F7E-342C-4B32-B277-475EC5705F5D}"/>
          </ac:graphicFrameMkLst>
        </pc:graphicFrameChg>
        <pc:picChg chg="del">
          <ac:chgData name="Olayinka  Aremu" userId="S::aremuolayinka86_gmail.com#ext#@nh4h.onmicrosoft.com::e3c6e8e6-2114-4af0-bfcb-656d34645a64" providerId="AD" clId="Web-{A0F2669F-5EED-4249-A034-A3F391DBCC52}" dt="2021-11-07T15:21:35.180" v="106"/>
          <ac:picMkLst>
            <pc:docMk/>
            <pc:sldMk cId="1371104469" sldId="10642"/>
            <ac:picMk id="11" creationId="{91E03C39-F238-499F-9E2D-664C7A407070}"/>
          </ac:picMkLst>
        </pc:picChg>
        <pc:picChg chg="del">
          <ac:chgData name="Olayinka  Aremu" userId="S::aremuolayinka86_gmail.com#ext#@nh4h.onmicrosoft.com::e3c6e8e6-2114-4af0-bfcb-656d34645a64" providerId="AD" clId="Web-{A0F2669F-5EED-4249-A034-A3F391DBCC52}" dt="2021-11-07T15:21:26.601" v="105"/>
          <ac:picMkLst>
            <pc:docMk/>
            <pc:sldMk cId="1371104469" sldId="10642"/>
            <ac:picMk id="13" creationId="{68F8EC35-5560-47E6-9E92-9F8B2EBF529B}"/>
          </ac:picMkLst>
        </pc:picChg>
      </pc:sldChg>
      <pc:sldChg chg="delSp modSp">
        <pc:chgData name="Olayinka  Aremu" userId="S::aremuolayinka86_gmail.com#ext#@nh4h.onmicrosoft.com::e3c6e8e6-2114-4af0-bfcb-656d34645a64" providerId="AD" clId="Web-{A0F2669F-5EED-4249-A034-A3F391DBCC52}" dt="2021-11-07T15:07:29.756" v="37" actId="1076"/>
        <pc:sldMkLst>
          <pc:docMk/>
          <pc:sldMk cId="3078488822" sldId="10643"/>
        </pc:sldMkLst>
        <pc:spChg chg="del mod">
          <ac:chgData name="Olayinka  Aremu" userId="S::aremuolayinka86_gmail.com#ext#@nh4h.onmicrosoft.com::e3c6e8e6-2114-4af0-bfcb-656d34645a64" providerId="AD" clId="Web-{A0F2669F-5EED-4249-A034-A3F391DBCC52}" dt="2021-11-07T15:07:08.676" v="36"/>
          <ac:spMkLst>
            <pc:docMk/>
            <pc:sldMk cId="3078488822" sldId="10643"/>
            <ac:spMk id="4" creationId="{985AD053-4894-42FC-AB13-063AAB6E3372}"/>
          </ac:spMkLst>
        </pc:spChg>
        <pc:picChg chg="mod">
          <ac:chgData name="Olayinka  Aremu" userId="S::aremuolayinka86_gmail.com#ext#@nh4h.onmicrosoft.com::e3c6e8e6-2114-4af0-bfcb-656d34645a64" providerId="AD" clId="Web-{A0F2669F-5EED-4249-A034-A3F391DBCC52}" dt="2021-11-07T15:07:29.756" v="37" actId="1076"/>
          <ac:picMkLst>
            <pc:docMk/>
            <pc:sldMk cId="3078488822" sldId="10643"/>
            <ac:picMk id="3" creationId="{DFC7A3DB-2606-4A01-A153-5EFBBD89BCFB}"/>
          </ac:picMkLst>
        </pc:picChg>
      </pc:sldChg>
      <pc:sldChg chg="modSp">
        <pc:chgData name="Olayinka  Aremu" userId="S::aremuolayinka86_gmail.com#ext#@nh4h.onmicrosoft.com::e3c6e8e6-2114-4af0-bfcb-656d34645a64" providerId="AD" clId="Web-{A0F2669F-5EED-4249-A034-A3F391DBCC52}" dt="2021-11-07T15:05:42.031" v="33" actId="1076"/>
        <pc:sldMkLst>
          <pc:docMk/>
          <pc:sldMk cId="2423867865" sldId="10653"/>
        </pc:sldMkLst>
        <pc:picChg chg="mod">
          <ac:chgData name="Olayinka  Aremu" userId="S::aremuolayinka86_gmail.com#ext#@nh4h.onmicrosoft.com::e3c6e8e6-2114-4af0-bfcb-656d34645a64" providerId="AD" clId="Web-{A0F2669F-5EED-4249-A034-A3F391DBCC52}" dt="2021-11-07T15:05:42.031" v="33" actId="1076"/>
          <ac:picMkLst>
            <pc:docMk/>
            <pc:sldMk cId="2423867865" sldId="10653"/>
            <ac:picMk id="4" creationId="{26D23C5B-9641-4B32-A2F6-D847EF06E9A4}"/>
          </ac:picMkLst>
        </pc:picChg>
      </pc:sldChg>
      <pc:sldChg chg="delSp">
        <pc:chgData name="Olayinka  Aremu" userId="S::aremuolayinka86_gmail.com#ext#@nh4h.onmicrosoft.com::e3c6e8e6-2114-4af0-bfcb-656d34645a64" providerId="AD" clId="Web-{A0F2669F-5EED-4249-A034-A3F391DBCC52}" dt="2021-11-07T15:04:55.169" v="32"/>
        <pc:sldMkLst>
          <pc:docMk/>
          <pc:sldMk cId="1233391456" sldId="10656"/>
        </pc:sldMkLst>
        <pc:spChg chg="del">
          <ac:chgData name="Olayinka  Aremu" userId="S::aremuolayinka86_gmail.com#ext#@nh4h.onmicrosoft.com::e3c6e8e6-2114-4af0-bfcb-656d34645a64" providerId="AD" clId="Web-{A0F2669F-5EED-4249-A034-A3F391DBCC52}" dt="2021-11-07T15:04:55.169" v="32"/>
          <ac:spMkLst>
            <pc:docMk/>
            <pc:sldMk cId="1233391456" sldId="10656"/>
            <ac:spMk id="4" creationId="{34F6CFAC-8E97-4ABC-9EB8-F1EE4B2D0713}"/>
          </ac:spMkLst>
        </pc:spChg>
      </pc:sldChg>
      <pc:sldChg chg="addSp delSp modSp add del ord">
        <pc:chgData name="Olayinka  Aremu" userId="S::aremuolayinka86_gmail.com#ext#@nh4h.onmicrosoft.com::e3c6e8e6-2114-4af0-bfcb-656d34645a64" providerId="AD" clId="Web-{A0F2669F-5EED-4249-A034-A3F391DBCC52}" dt="2021-11-07T15:09:32.247" v="43"/>
        <pc:sldMkLst>
          <pc:docMk/>
          <pc:sldMk cId="2529946696" sldId="10659"/>
        </pc:sldMkLst>
        <pc:spChg chg="add del mod">
          <ac:chgData name="Olayinka  Aremu" userId="S::aremuolayinka86_gmail.com#ext#@nh4h.onmicrosoft.com::e3c6e8e6-2114-4af0-bfcb-656d34645a64" providerId="AD" clId="Web-{A0F2669F-5EED-4249-A034-A3F391DBCC52}" dt="2021-11-07T15:00:39.060" v="3"/>
          <ac:spMkLst>
            <pc:docMk/>
            <pc:sldMk cId="2529946696" sldId="10659"/>
            <ac:spMk id="11" creationId="{B3B717ED-8EB1-420A-9157-A64CE851C4E3}"/>
          </ac:spMkLst>
        </pc:spChg>
      </pc:sldChg>
      <pc:sldChg chg="new del">
        <pc:chgData name="Olayinka  Aremu" userId="S::aremuolayinka86_gmail.com#ext#@nh4h.onmicrosoft.com::e3c6e8e6-2114-4af0-bfcb-656d34645a64" providerId="AD" clId="Web-{A0F2669F-5EED-4249-A034-A3F391DBCC52}" dt="2021-11-07T15:09:22.012" v="42"/>
        <pc:sldMkLst>
          <pc:docMk/>
          <pc:sldMk cId="982993116" sldId="10660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70BB27A-AE5E-44EB-ADF7-FD405D06BA6D}" type="doc">
      <dgm:prSet loTypeId="urn:microsoft.com/office/officeart/2005/8/layout/hList3" loCatId="list" qsTypeId="urn:microsoft.com/office/officeart/2005/8/quickstyle/simple1" qsCatId="simple" csTypeId="urn:microsoft.com/office/officeart/2005/8/colors/accent5_2" csCatId="accent5" phldr="1"/>
      <dgm:spPr/>
      <dgm:t>
        <a:bodyPr/>
        <a:lstStyle/>
        <a:p>
          <a:endParaRPr lang="en-GB"/>
        </a:p>
      </dgm:t>
    </dgm:pt>
    <dgm:pt modelId="{A6910663-0D96-4236-A0B6-C0668F6D9518}">
      <dgm:prSet phldrT="[Text]" phldr="0"/>
      <dgm:spPr/>
      <dgm:t>
        <a:bodyPr/>
        <a:lstStyle/>
        <a:p>
          <a:pPr rtl="0"/>
          <a:r>
            <a:rPr lang="en-GB">
              <a:latin typeface="Arial"/>
            </a:rPr>
            <a:t>Consequences of the problem</a:t>
          </a:r>
          <a:endParaRPr lang="en-GB"/>
        </a:p>
      </dgm:t>
    </dgm:pt>
    <dgm:pt modelId="{D74533C0-90BF-4C42-896C-7F860CC8C017}" type="parTrans" cxnId="{C87890E8-40A6-4913-90D7-697144EF30CE}">
      <dgm:prSet/>
      <dgm:spPr/>
      <dgm:t>
        <a:bodyPr/>
        <a:lstStyle/>
        <a:p>
          <a:endParaRPr lang="en-GB"/>
        </a:p>
      </dgm:t>
    </dgm:pt>
    <dgm:pt modelId="{82AD9307-51E8-49A5-B7B7-2175C8B7F6BC}" type="sibTrans" cxnId="{C87890E8-40A6-4913-90D7-697144EF30CE}">
      <dgm:prSet/>
      <dgm:spPr/>
      <dgm:t>
        <a:bodyPr/>
        <a:lstStyle/>
        <a:p>
          <a:endParaRPr lang="en-GB"/>
        </a:p>
      </dgm:t>
    </dgm:pt>
    <dgm:pt modelId="{82C8F8E3-33A9-4154-8C2D-C0FD99B665D1}">
      <dgm:prSet phldrT="[Text]" phldr="0"/>
      <dgm:spPr/>
      <dgm:t>
        <a:bodyPr/>
        <a:lstStyle/>
        <a:p>
          <a:pPr rtl="0"/>
          <a:r>
            <a:rPr lang="en-GB">
              <a:latin typeface="Arial"/>
            </a:rPr>
            <a:t>Healthcare Staff (Nurses)- increased work stress, frustration, working blindly, feeling unsafe in care delivery</a:t>
          </a:r>
          <a:endParaRPr lang="en-GB"/>
        </a:p>
      </dgm:t>
    </dgm:pt>
    <dgm:pt modelId="{ADA8086A-F894-4509-B47F-49B73BF8CA15}" type="parTrans" cxnId="{766C0056-A893-4B2A-9E90-14FB6AB4C94B}">
      <dgm:prSet/>
      <dgm:spPr/>
      <dgm:t>
        <a:bodyPr/>
        <a:lstStyle/>
        <a:p>
          <a:endParaRPr lang="en-GB"/>
        </a:p>
      </dgm:t>
    </dgm:pt>
    <dgm:pt modelId="{840F2239-8E5D-43A1-BF46-34AD2BC2AE52}" type="sibTrans" cxnId="{766C0056-A893-4B2A-9E90-14FB6AB4C94B}">
      <dgm:prSet/>
      <dgm:spPr/>
      <dgm:t>
        <a:bodyPr/>
        <a:lstStyle/>
        <a:p>
          <a:endParaRPr lang="en-GB"/>
        </a:p>
      </dgm:t>
    </dgm:pt>
    <dgm:pt modelId="{4AEC3F2D-E9D5-4FBB-994F-FD6740C316AC}">
      <dgm:prSet phldrT="[Text]" phldr="0"/>
      <dgm:spPr/>
      <dgm:t>
        <a:bodyPr/>
        <a:lstStyle/>
        <a:p>
          <a:pPr rtl="0"/>
          <a:r>
            <a:rPr lang="en-GB">
              <a:latin typeface="Arial"/>
            </a:rPr>
            <a:t> Healthcare facility- additional costs in staff time/resources, high turnover rates of nurses, negative facility image</a:t>
          </a:r>
          <a:endParaRPr lang="en-GB"/>
        </a:p>
      </dgm:t>
    </dgm:pt>
    <dgm:pt modelId="{12A18878-2F47-4D99-B7D4-3846871000C6}" type="parTrans" cxnId="{9B0DCEB9-0DC7-48AD-9FE1-31090133CED2}">
      <dgm:prSet/>
      <dgm:spPr/>
      <dgm:t>
        <a:bodyPr/>
        <a:lstStyle/>
        <a:p>
          <a:endParaRPr lang="en-GB"/>
        </a:p>
      </dgm:t>
    </dgm:pt>
    <dgm:pt modelId="{CE296849-0269-406C-964D-9E84AD22DE86}" type="sibTrans" cxnId="{9B0DCEB9-0DC7-48AD-9FE1-31090133CED2}">
      <dgm:prSet/>
      <dgm:spPr/>
      <dgm:t>
        <a:bodyPr/>
        <a:lstStyle/>
        <a:p>
          <a:endParaRPr lang="en-GB"/>
        </a:p>
      </dgm:t>
    </dgm:pt>
    <dgm:pt modelId="{922F1ED6-660E-437A-966C-CD39C59091F0}">
      <dgm:prSet phldr="0"/>
      <dgm:spPr/>
      <dgm:t>
        <a:bodyPr/>
        <a:lstStyle/>
        <a:p>
          <a:pPr rtl="0"/>
          <a:r>
            <a:rPr lang="en-GB">
              <a:latin typeface="Arial"/>
            </a:rPr>
            <a:t>Individual &amp; Family dissatisfaction with care quality, readmissions, compromised safety)</a:t>
          </a:r>
        </a:p>
      </dgm:t>
    </dgm:pt>
    <dgm:pt modelId="{55E4FD9F-EBB7-4535-A607-E7EE54C89716}" type="parTrans" cxnId="{81D48DCA-0009-4702-93D5-D8E3D3BC9750}">
      <dgm:prSet/>
      <dgm:spPr/>
    </dgm:pt>
    <dgm:pt modelId="{E9C0E857-A642-4338-9108-C2457D205EDE}" type="sibTrans" cxnId="{81D48DCA-0009-4702-93D5-D8E3D3BC9750}">
      <dgm:prSet/>
      <dgm:spPr/>
    </dgm:pt>
    <dgm:pt modelId="{D3792DDF-B1FA-4F50-8797-0A020B6DAD2C}">
      <dgm:prSet phldr="0"/>
      <dgm:spPr/>
      <dgm:t>
        <a:bodyPr/>
        <a:lstStyle/>
        <a:p>
          <a:pPr rtl="0"/>
          <a:endParaRPr lang="en-GB">
            <a:latin typeface="Arial"/>
          </a:endParaRPr>
        </a:p>
      </dgm:t>
    </dgm:pt>
    <dgm:pt modelId="{3BD04C16-76A7-46CB-B965-486FCEBFB077}" type="parTrans" cxnId="{A144D4B8-A2C2-474D-B69F-602783657596}">
      <dgm:prSet/>
      <dgm:spPr/>
    </dgm:pt>
    <dgm:pt modelId="{BDD0E14B-5924-46BD-A977-4838AE4F2ECE}" type="sibTrans" cxnId="{A144D4B8-A2C2-474D-B69F-602783657596}">
      <dgm:prSet/>
      <dgm:spPr/>
    </dgm:pt>
    <dgm:pt modelId="{B7306675-55CE-4264-B617-E33ABF567E7D}" type="pres">
      <dgm:prSet presAssocID="{B70BB27A-AE5E-44EB-ADF7-FD405D06BA6D}" presName="composite" presStyleCnt="0">
        <dgm:presLayoutVars>
          <dgm:chMax val="1"/>
          <dgm:dir/>
          <dgm:resizeHandles val="exact"/>
        </dgm:presLayoutVars>
      </dgm:prSet>
      <dgm:spPr/>
    </dgm:pt>
    <dgm:pt modelId="{F79F4363-609F-4410-BEF6-73CF00E0F45C}" type="pres">
      <dgm:prSet presAssocID="{A6910663-0D96-4236-A0B6-C0668F6D9518}" presName="roof" presStyleLbl="dkBgShp" presStyleIdx="0" presStyleCnt="2"/>
      <dgm:spPr/>
    </dgm:pt>
    <dgm:pt modelId="{C5846BEC-06D8-4F22-9808-80AC9ED65F2F}" type="pres">
      <dgm:prSet presAssocID="{A6910663-0D96-4236-A0B6-C0668F6D9518}" presName="pillars" presStyleCnt="0"/>
      <dgm:spPr/>
    </dgm:pt>
    <dgm:pt modelId="{CEBFEA77-FA0C-4551-8338-C851393B9241}" type="pres">
      <dgm:prSet presAssocID="{A6910663-0D96-4236-A0B6-C0668F6D9518}" presName="pillar1" presStyleLbl="node1" presStyleIdx="0" presStyleCnt="3">
        <dgm:presLayoutVars>
          <dgm:bulletEnabled val="1"/>
        </dgm:presLayoutVars>
      </dgm:prSet>
      <dgm:spPr/>
    </dgm:pt>
    <dgm:pt modelId="{B8073A53-E03A-4516-8F5C-22BD6386619F}" type="pres">
      <dgm:prSet presAssocID="{82C8F8E3-33A9-4154-8C2D-C0FD99B665D1}" presName="pillarX" presStyleLbl="node1" presStyleIdx="1" presStyleCnt="3">
        <dgm:presLayoutVars>
          <dgm:bulletEnabled val="1"/>
        </dgm:presLayoutVars>
      </dgm:prSet>
      <dgm:spPr/>
    </dgm:pt>
    <dgm:pt modelId="{0A49F7E1-7581-459F-B704-C5502E4BFAC7}" type="pres">
      <dgm:prSet presAssocID="{4AEC3F2D-E9D5-4FBB-994F-FD6740C316AC}" presName="pillarX" presStyleLbl="node1" presStyleIdx="2" presStyleCnt="3">
        <dgm:presLayoutVars>
          <dgm:bulletEnabled val="1"/>
        </dgm:presLayoutVars>
      </dgm:prSet>
      <dgm:spPr/>
    </dgm:pt>
    <dgm:pt modelId="{BDAE273F-07B8-4BCA-AA3C-19328CAF3924}" type="pres">
      <dgm:prSet presAssocID="{A6910663-0D96-4236-A0B6-C0668F6D9518}" presName="base" presStyleLbl="dkBgShp" presStyleIdx="1" presStyleCnt="2"/>
      <dgm:spPr/>
    </dgm:pt>
  </dgm:ptLst>
  <dgm:cxnLst>
    <dgm:cxn modelId="{75333F05-2144-4570-ABE5-D8C1D7D92724}" type="presOf" srcId="{82C8F8E3-33A9-4154-8C2D-C0FD99B665D1}" destId="{B8073A53-E03A-4516-8F5C-22BD6386619F}" srcOrd="0" destOrd="0" presId="urn:microsoft.com/office/officeart/2005/8/layout/hList3"/>
    <dgm:cxn modelId="{E2CCB30E-D699-4F34-B88C-0EA2238F2442}" type="presOf" srcId="{4AEC3F2D-E9D5-4FBB-994F-FD6740C316AC}" destId="{0A49F7E1-7581-459F-B704-C5502E4BFAC7}" srcOrd="0" destOrd="0" presId="urn:microsoft.com/office/officeart/2005/8/layout/hList3"/>
    <dgm:cxn modelId="{8280452C-C985-4320-AD47-D4F2DC5CCE2C}" type="presOf" srcId="{B70BB27A-AE5E-44EB-ADF7-FD405D06BA6D}" destId="{B7306675-55CE-4264-B617-E33ABF567E7D}" srcOrd="0" destOrd="0" presId="urn:microsoft.com/office/officeart/2005/8/layout/hList3"/>
    <dgm:cxn modelId="{1186D955-796F-47E7-82A5-05EE74053C5E}" type="presOf" srcId="{A6910663-0D96-4236-A0B6-C0668F6D9518}" destId="{F79F4363-609F-4410-BEF6-73CF00E0F45C}" srcOrd="0" destOrd="0" presId="urn:microsoft.com/office/officeart/2005/8/layout/hList3"/>
    <dgm:cxn modelId="{766C0056-A893-4B2A-9E90-14FB6AB4C94B}" srcId="{A6910663-0D96-4236-A0B6-C0668F6D9518}" destId="{82C8F8E3-33A9-4154-8C2D-C0FD99B665D1}" srcOrd="1" destOrd="0" parTransId="{ADA8086A-F894-4509-B47F-49B73BF8CA15}" sibTransId="{840F2239-8E5D-43A1-BF46-34AD2BC2AE52}"/>
    <dgm:cxn modelId="{DA871A8A-3103-4383-960A-C56595D4D621}" type="presOf" srcId="{922F1ED6-660E-437A-966C-CD39C59091F0}" destId="{CEBFEA77-FA0C-4551-8338-C851393B9241}" srcOrd="0" destOrd="0" presId="urn:microsoft.com/office/officeart/2005/8/layout/hList3"/>
    <dgm:cxn modelId="{A144D4B8-A2C2-474D-B69F-602783657596}" srcId="{B70BB27A-AE5E-44EB-ADF7-FD405D06BA6D}" destId="{D3792DDF-B1FA-4F50-8797-0A020B6DAD2C}" srcOrd="1" destOrd="0" parTransId="{3BD04C16-76A7-46CB-B965-486FCEBFB077}" sibTransId="{BDD0E14B-5924-46BD-A977-4838AE4F2ECE}"/>
    <dgm:cxn modelId="{9B0DCEB9-0DC7-48AD-9FE1-31090133CED2}" srcId="{A6910663-0D96-4236-A0B6-C0668F6D9518}" destId="{4AEC3F2D-E9D5-4FBB-994F-FD6740C316AC}" srcOrd="2" destOrd="0" parTransId="{12A18878-2F47-4D99-B7D4-3846871000C6}" sibTransId="{CE296849-0269-406C-964D-9E84AD22DE86}"/>
    <dgm:cxn modelId="{81D48DCA-0009-4702-93D5-D8E3D3BC9750}" srcId="{A6910663-0D96-4236-A0B6-C0668F6D9518}" destId="{922F1ED6-660E-437A-966C-CD39C59091F0}" srcOrd="0" destOrd="0" parTransId="{55E4FD9F-EBB7-4535-A607-E7EE54C89716}" sibTransId="{E9C0E857-A642-4338-9108-C2457D205EDE}"/>
    <dgm:cxn modelId="{C87890E8-40A6-4913-90D7-697144EF30CE}" srcId="{B70BB27A-AE5E-44EB-ADF7-FD405D06BA6D}" destId="{A6910663-0D96-4236-A0B6-C0668F6D9518}" srcOrd="0" destOrd="0" parTransId="{D74533C0-90BF-4C42-896C-7F860CC8C017}" sibTransId="{82AD9307-51E8-49A5-B7B7-2175C8B7F6BC}"/>
    <dgm:cxn modelId="{0C92C5C4-B2F5-4067-84CC-9ECD0235FEB9}" type="presParOf" srcId="{B7306675-55CE-4264-B617-E33ABF567E7D}" destId="{F79F4363-609F-4410-BEF6-73CF00E0F45C}" srcOrd="0" destOrd="0" presId="urn:microsoft.com/office/officeart/2005/8/layout/hList3"/>
    <dgm:cxn modelId="{18F7F2FC-7F75-4B2E-B23D-885897D0775C}" type="presParOf" srcId="{B7306675-55CE-4264-B617-E33ABF567E7D}" destId="{C5846BEC-06D8-4F22-9808-80AC9ED65F2F}" srcOrd="1" destOrd="0" presId="urn:microsoft.com/office/officeart/2005/8/layout/hList3"/>
    <dgm:cxn modelId="{8EE7FDE2-687B-4FD5-8577-F3533F973123}" type="presParOf" srcId="{C5846BEC-06D8-4F22-9808-80AC9ED65F2F}" destId="{CEBFEA77-FA0C-4551-8338-C851393B9241}" srcOrd="0" destOrd="0" presId="urn:microsoft.com/office/officeart/2005/8/layout/hList3"/>
    <dgm:cxn modelId="{ED23CAF5-DB9F-4100-AEDD-E11F70D08C27}" type="presParOf" srcId="{C5846BEC-06D8-4F22-9808-80AC9ED65F2F}" destId="{B8073A53-E03A-4516-8F5C-22BD6386619F}" srcOrd="1" destOrd="0" presId="urn:microsoft.com/office/officeart/2005/8/layout/hList3"/>
    <dgm:cxn modelId="{D714DD5E-C413-42EA-8A1E-4C5BBCF8C4DC}" type="presParOf" srcId="{C5846BEC-06D8-4F22-9808-80AC9ED65F2F}" destId="{0A49F7E1-7581-459F-B704-C5502E4BFAC7}" srcOrd="2" destOrd="0" presId="urn:microsoft.com/office/officeart/2005/8/layout/hList3"/>
    <dgm:cxn modelId="{6EB31AF3-191A-48D6-88F6-2A7AAFBC1EB5}" type="presParOf" srcId="{B7306675-55CE-4264-B617-E33ABF567E7D}" destId="{BDAE273F-07B8-4BCA-AA3C-19328CAF3924}" srcOrd="2" destOrd="0" presId="urn:microsoft.com/office/officeart/2005/8/layout/h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9F4363-609F-4410-BEF6-73CF00E0F45C}">
      <dsp:nvSpPr>
        <dsp:cNvPr id="0" name=""/>
        <dsp:cNvSpPr/>
      </dsp:nvSpPr>
      <dsp:spPr>
        <a:xfrm>
          <a:off x="0" y="0"/>
          <a:ext cx="9942762" cy="1757562"/>
        </a:xfrm>
        <a:prstGeom prst="rect">
          <a:avLst/>
        </a:prstGeom>
        <a:solidFill>
          <a:schemeClr val="accent5">
            <a:shade val="8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213360" rIns="213360" bIns="213360" numCol="1" spcCol="1270" anchor="ctr" anchorCtr="0">
          <a:noAutofit/>
        </a:bodyPr>
        <a:lstStyle/>
        <a:p>
          <a:pPr marL="0" lvl="0" indent="0" algn="ctr" defTabSz="2489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5600" kern="1200">
              <a:latin typeface="Arial"/>
            </a:rPr>
            <a:t>Consequences of the problem</a:t>
          </a:r>
          <a:endParaRPr lang="en-GB" sz="5600" kern="1200"/>
        </a:p>
      </dsp:txBody>
      <dsp:txXfrm>
        <a:off x="0" y="0"/>
        <a:ext cx="9942762" cy="1757562"/>
      </dsp:txXfrm>
    </dsp:sp>
    <dsp:sp modelId="{CEBFEA77-FA0C-4551-8338-C851393B9241}">
      <dsp:nvSpPr>
        <dsp:cNvPr id="0" name=""/>
        <dsp:cNvSpPr/>
      </dsp:nvSpPr>
      <dsp:spPr>
        <a:xfrm>
          <a:off x="4854" y="1757562"/>
          <a:ext cx="3311017" cy="3690881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>
              <a:latin typeface="Arial"/>
            </a:rPr>
            <a:t>Individual &amp; Family dissatisfaction with care quality, readmissions, compromised safety)</a:t>
          </a:r>
        </a:p>
      </dsp:txBody>
      <dsp:txXfrm>
        <a:off x="4854" y="1757562"/>
        <a:ext cx="3311017" cy="3690881"/>
      </dsp:txXfrm>
    </dsp:sp>
    <dsp:sp modelId="{B8073A53-E03A-4516-8F5C-22BD6386619F}">
      <dsp:nvSpPr>
        <dsp:cNvPr id="0" name=""/>
        <dsp:cNvSpPr/>
      </dsp:nvSpPr>
      <dsp:spPr>
        <a:xfrm>
          <a:off x="3315872" y="1757562"/>
          <a:ext cx="3311017" cy="3690881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>
              <a:latin typeface="Arial"/>
            </a:rPr>
            <a:t>Healthcare Staff (Nurses)- increased work stress, frustration, working blindly, feeling unsafe in care delivery</a:t>
          </a:r>
          <a:endParaRPr lang="en-GB" sz="2500" kern="1200"/>
        </a:p>
      </dsp:txBody>
      <dsp:txXfrm>
        <a:off x="3315872" y="1757562"/>
        <a:ext cx="3311017" cy="3690881"/>
      </dsp:txXfrm>
    </dsp:sp>
    <dsp:sp modelId="{0A49F7E1-7581-459F-B704-C5502E4BFAC7}">
      <dsp:nvSpPr>
        <dsp:cNvPr id="0" name=""/>
        <dsp:cNvSpPr/>
      </dsp:nvSpPr>
      <dsp:spPr>
        <a:xfrm>
          <a:off x="6626890" y="1757562"/>
          <a:ext cx="3311017" cy="3690881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>
              <a:latin typeface="Arial"/>
            </a:rPr>
            <a:t> Healthcare facility- additional costs in staff time/resources, high turnover rates of nurses, negative facility image</a:t>
          </a:r>
          <a:endParaRPr lang="en-GB" sz="2500" kern="1200"/>
        </a:p>
      </dsp:txBody>
      <dsp:txXfrm>
        <a:off x="6626890" y="1757562"/>
        <a:ext cx="3311017" cy="3690881"/>
      </dsp:txXfrm>
    </dsp:sp>
    <dsp:sp modelId="{BDAE273F-07B8-4BCA-AA3C-19328CAF3924}">
      <dsp:nvSpPr>
        <dsp:cNvPr id="0" name=""/>
        <dsp:cNvSpPr/>
      </dsp:nvSpPr>
      <dsp:spPr>
        <a:xfrm>
          <a:off x="0" y="5448444"/>
          <a:ext cx="9942762" cy="410097"/>
        </a:xfrm>
        <a:prstGeom prst="rect">
          <a:avLst/>
        </a:prstGeom>
        <a:solidFill>
          <a:schemeClr val="accent5">
            <a:shade val="8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3">
  <dgm:title val=""/>
  <dgm:desc val=""/>
  <dgm:catLst>
    <dgm:cat type="list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5" srcId="0" destId="1" srcOrd="0" destOrd="0"/>
        <dgm:cxn modelId="6" srcId="1" destId="2" srcOrd="0" destOrd="0"/>
        <dgm:cxn modelId="7" srcId="1" destId="3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6" srcId="0" destId="1" srcOrd="0" destOrd="0"/>
        <dgm:cxn modelId="7" srcId="1" destId="2" srcOrd="0" destOrd="0"/>
        <dgm:cxn modelId="8" srcId="1" destId="3" srcOrd="1" destOrd="0"/>
        <dgm:cxn modelId="9" srcId="1" destId="4" srcOrd="2" destOrd="0"/>
        <dgm:cxn modelId="10" srcId="1" destId="5" srcOrd="3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roof" refType="w"/>
      <dgm:constr type="h" for="ch" forName="roof" refType="h" fact="0.3"/>
      <dgm:constr type="primFontSz" for="ch" forName="roof" val="65"/>
      <dgm:constr type="w" for="ch" forName="pillars" refType="w"/>
      <dgm:constr type="h" for="ch" forName="pillars" refType="h" fact="0.63"/>
      <dgm:constr type="t" for="ch" forName="pillars" refType="h" fact="0.3"/>
      <dgm:constr type="primFontSz" for="des" forName="pillar1" val="65"/>
      <dgm:constr type="primFontSz" for="des" forName="pillarX" refType="primFontSz" refFor="des" refForName="pillar1" op="equ"/>
      <dgm:constr type="w" for="ch" forName="base" refType="w"/>
      <dgm:constr type="h" for="ch" forName="base" refType="h" fact="0.07"/>
      <dgm:constr type="t" for="ch" forName="base" refType="h" fact="0.93"/>
    </dgm:constrLst>
    <dgm:ruleLst/>
    <dgm:forEach name="Name0" axis="ch" ptType="node" cnt="1">
      <dgm:layoutNode name="roof" styleLbl="dkBgShp">
        <dgm:alg type="tx"/>
        <dgm:shape xmlns:r="http://schemas.openxmlformats.org/officeDocument/2006/relationships" type="rect" r:blip="">
          <dgm:adjLst/>
        </dgm:shape>
        <dgm:presOf axis="self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pillars" styleLbl="node1">
        <dgm:choose name="Name1">
          <dgm:if name="Name2" func="var" arg="dir" op="equ" val="norm">
            <dgm:alg type="lin">
              <dgm:param type="linDir" val="fromL"/>
            </dgm:alg>
          </dgm:if>
          <dgm:else name="Name3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illar1" refType="w"/>
          <dgm:constr type="h" for="ch" forName="pillar1" refType="h"/>
          <dgm:constr type="w" for="ch" forName="pillarX" refType="w"/>
          <dgm:constr type="h" for="ch" forName="pillarX" refType="h"/>
        </dgm:constrLst>
        <dgm:ruleLst/>
        <dgm:layoutNode name="pillar1" styleLbl="node1">
          <dgm:varLst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forEach name="Name4" axis="ch" ptType="node" st="2">
          <dgm:layoutNode name="pillarX" styleLbl="node1">
            <dgm:varLst>
              <dgm:bulletEnabled val="1"/>
            </dgm:varLst>
            <dgm:alg type="tx"/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forEach>
      </dgm:layoutNode>
      <dgm:layoutNode name="base" styleLbl="dkBgShp">
        <dgm:alg type="sp"/>
        <dgm:shape xmlns:r="http://schemas.openxmlformats.org/officeDocument/2006/relationships" type="rect" r:blip="">
          <dgm:adjLst/>
        </dgm:shape>
        <dgm:presOf/>
        <dgm:constrLst/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6" name="Rectangle 6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0"/>
              </a:spcBef>
              <a:defRPr sz="1200"/>
            </a:lvl1pPr>
          </a:lstStyle>
          <a:p>
            <a:endParaRPr lang="en-US"/>
          </a:p>
        </p:txBody>
      </p:sp>
      <p:sp>
        <p:nvSpPr>
          <p:cNvPr id="15367" name="Rectangle 7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defRPr sz="1200"/>
            </a:lvl1pPr>
          </a:lstStyle>
          <a:p>
            <a:endParaRPr lang="en-US"/>
          </a:p>
        </p:txBody>
      </p:sp>
      <p:sp>
        <p:nvSpPr>
          <p:cNvPr id="15368" name="Rectangle 8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55689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0"/>
              </a:spcBef>
              <a:defRPr sz="1200"/>
            </a:lvl1pPr>
          </a:lstStyle>
          <a:p>
            <a:endParaRPr lang="en-US"/>
          </a:p>
        </p:txBody>
      </p:sp>
      <p:sp>
        <p:nvSpPr>
          <p:cNvPr id="15369" name="Rectangle 9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735638" y="8685213"/>
            <a:ext cx="11207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defRPr sz="1200"/>
            </a:lvl1pPr>
          </a:lstStyle>
          <a:p>
            <a:fld id="{6A48D351-BF5F-7D49-8150-A7E8E8CC44E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836436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68300" y="4343400"/>
            <a:ext cx="6121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392" name="Rectangle 8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0"/>
              </a:spcBef>
              <a:defRPr sz="1200"/>
            </a:lvl1pPr>
          </a:lstStyle>
          <a:p>
            <a:endParaRPr lang="en-US"/>
          </a:p>
        </p:txBody>
      </p:sp>
      <p:sp>
        <p:nvSpPr>
          <p:cNvPr id="16393" name="Rectangle 9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defRPr sz="1200"/>
            </a:lvl1pPr>
          </a:lstStyle>
          <a:p>
            <a:endParaRPr lang="en-US"/>
          </a:p>
        </p:txBody>
      </p:sp>
      <p:sp>
        <p:nvSpPr>
          <p:cNvPr id="16394" name="Rectangle 10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55689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0"/>
              </a:spcBef>
              <a:defRPr sz="1200"/>
            </a:lvl1pPr>
          </a:lstStyle>
          <a:p>
            <a:endParaRPr lang="en-US"/>
          </a:p>
        </p:txBody>
      </p:sp>
      <p:sp>
        <p:nvSpPr>
          <p:cNvPr id="16395" name="Rectangle 11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749925" y="8685213"/>
            <a:ext cx="11064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defRPr sz="1200"/>
            </a:lvl1pPr>
          </a:lstStyle>
          <a:p>
            <a:fld id="{B976D8D5-0ECD-3A4D-8E63-E16D685F069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939531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80010" indent="-80010" algn="l" defTabSz="320040" rtl="0" eaLnBrk="0" fontAlgn="base" hangingPunct="0">
      <a:lnSpc>
        <a:spcPct val="90000"/>
      </a:lnSpc>
      <a:spcBef>
        <a:spcPts val="700"/>
      </a:spcBef>
      <a:spcAft>
        <a:spcPct val="0"/>
      </a:spcAft>
      <a:buFont typeface="Arial" pitchFamily="34" charset="0"/>
      <a:buChar char="•"/>
      <a:defRPr sz="800" kern="1200">
        <a:solidFill>
          <a:schemeClr val="tx1"/>
        </a:solidFill>
        <a:latin typeface="Arial" pitchFamily="-65" charset="0"/>
        <a:ea typeface="Arial Unicode MS" pitchFamily="-65" charset="0"/>
        <a:cs typeface="Arial Unicode MS" pitchFamily="-65" charset="0"/>
      </a:defRPr>
    </a:lvl1pPr>
    <a:lvl2pPr marL="400050" indent="-80010" algn="l" defTabSz="320040" rtl="0" eaLnBrk="0" fontAlgn="base" hangingPunct="0">
      <a:lnSpc>
        <a:spcPct val="90000"/>
      </a:lnSpc>
      <a:spcBef>
        <a:spcPts val="140"/>
      </a:spcBef>
      <a:spcAft>
        <a:spcPct val="0"/>
      </a:spcAft>
      <a:buFont typeface="Arial" pitchFamily="34" charset="0"/>
      <a:buChar char="•"/>
      <a:defRPr sz="800" kern="1200">
        <a:solidFill>
          <a:schemeClr val="tx1"/>
        </a:solidFill>
        <a:latin typeface="Arial" pitchFamily="-65" charset="0"/>
        <a:ea typeface="Arial Unicode MS" pitchFamily="-65" charset="0"/>
        <a:cs typeface="Arial Unicode MS" pitchFamily="-65" charset="0"/>
      </a:defRPr>
    </a:lvl2pPr>
    <a:lvl3pPr marL="720090" indent="-80010" algn="l" defTabSz="320040" rtl="0" eaLnBrk="0" fontAlgn="base" hangingPunct="0">
      <a:lnSpc>
        <a:spcPct val="90000"/>
      </a:lnSpc>
      <a:spcBef>
        <a:spcPts val="140"/>
      </a:spcBef>
      <a:spcAft>
        <a:spcPct val="0"/>
      </a:spcAft>
      <a:buFont typeface="Arial" pitchFamily="34" charset="0"/>
      <a:buChar char="•"/>
      <a:defRPr sz="800" kern="1200">
        <a:solidFill>
          <a:schemeClr val="tx1"/>
        </a:solidFill>
        <a:latin typeface="Arial" pitchFamily="-65" charset="0"/>
        <a:ea typeface="Arial Unicode MS" pitchFamily="-65" charset="0"/>
        <a:cs typeface="Arial Unicode MS" pitchFamily="-65" charset="0"/>
      </a:defRPr>
    </a:lvl3pPr>
    <a:lvl4pPr marL="1040130" indent="-80010" algn="l" defTabSz="320040" rtl="0" eaLnBrk="0" fontAlgn="base" hangingPunct="0">
      <a:lnSpc>
        <a:spcPct val="90000"/>
      </a:lnSpc>
      <a:spcBef>
        <a:spcPts val="140"/>
      </a:spcBef>
      <a:spcAft>
        <a:spcPct val="0"/>
      </a:spcAft>
      <a:buFont typeface="Arial" pitchFamily="34" charset="0"/>
      <a:buChar char="•"/>
      <a:defRPr sz="800" kern="1200">
        <a:solidFill>
          <a:schemeClr val="tx1"/>
        </a:solidFill>
        <a:latin typeface="Arial" pitchFamily="-65" charset="0"/>
        <a:ea typeface="Arial Unicode MS" pitchFamily="-65" charset="0"/>
        <a:cs typeface="Arial Unicode MS" pitchFamily="-65" charset="0"/>
      </a:defRPr>
    </a:lvl4pPr>
    <a:lvl5pPr marL="1360170" indent="-80010" algn="l" defTabSz="320040" rtl="0" eaLnBrk="0" fontAlgn="base" hangingPunct="0">
      <a:lnSpc>
        <a:spcPct val="90000"/>
      </a:lnSpc>
      <a:spcBef>
        <a:spcPts val="140"/>
      </a:spcBef>
      <a:spcAft>
        <a:spcPct val="0"/>
      </a:spcAft>
      <a:buFont typeface="Arial" pitchFamily="34" charset="0"/>
      <a:buChar char="•"/>
      <a:defRPr sz="800" kern="1200">
        <a:solidFill>
          <a:schemeClr val="tx1"/>
        </a:solidFill>
        <a:latin typeface="Arial" pitchFamily="-65" charset="0"/>
        <a:ea typeface="Arial Unicode MS" pitchFamily="-65" charset="0"/>
        <a:cs typeface="Arial Unicode MS" pitchFamily="-65" charset="0"/>
      </a:defRPr>
    </a:lvl5pPr>
    <a:lvl6pPr marL="1600200" algn="l" defTabSz="320040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6pPr>
    <a:lvl7pPr marL="1920240" algn="l" defTabSz="320040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7pPr>
    <a:lvl8pPr marL="2240280" algn="l" defTabSz="320040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8pPr>
    <a:lvl9pPr marL="2560320" algn="l" defTabSz="320040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976D8D5-0ECD-3A4D-8E63-E16D685F0695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9A92C90B-56A4-4D43-94D2-D5D8DD6CA07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461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4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5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6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7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8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9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0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4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5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6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7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8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9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0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4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5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6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7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8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9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40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esenta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5367" y="420977"/>
            <a:ext cx="10981267" cy="1615440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noAutofit/>
          </a:bodyPr>
          <a:lstStyle>
            <a:lvl1pPr marL="0" indent="0" algn="l" rtl="0" eaLnBrk="0" fontAlgn="base" hangingPunct="0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charset="0"/>
              <a:buNone/>
              <a:defRPr kumimoji="0" lang="en-US" sz="5000" b="1" i="0" u="none" strike="noStrike" kern="1500" cap="none" spc="-10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Arial" charset="0"/>
                <a:cs typeface="Arial" charset="0"/>
                <a:sym typeface="Arial" pitchFamily="-65" charset="0"/>
              </a:defRPr>
            </a:lvl1pPr>
          </a:lstStyle>
          <a:p>
            <a:pPr marL="0" marR="0" lvl="0" indent="0" algn="l" defTabSz="6400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</a:t>
            </a:r>
            <a:br>
              <a:rPr lang="en-US"/>
            </a:br>
            <a:r>
              <a:rPr lang="en-US"/>
              <a:t>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605367" y="2367251"/>
            <a:ext cx="10981267" cy="1481138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500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/>
            </a:lvl2pPr>
            <a:lvl3pPr marL="0" indent="0">
              <a:spcBef>
                <a:spcPts val="0"/>
              </a:spcBef>
              <a:buNone/>
              <a:defRPr/>
            </a:lvl3pPr>
            <a:lvl4pPr marL="0" indent="0">
              <a:spcBef>
                <a:spcPts val="0"/>
              </a:spcBef>
              <a:buNone/>
              <a:defRPr/>
            </a:lvl4pPr>
            <a:lvl5pPr marL="0" indent="0">
              <a:spcBef>
                <a:spcPts val="0"/>
              </a:spcBef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A2C7CF9-D9AF-D448-B4A7-008ACC888A0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7553" y="6175017"/>
            <a:ext cx="2013624" cy="504482"/>
          </a:xfrm>
          <a:prstGeom prst="rect">
            <a:avLst/>
          </a:prstGeom>
        </p:spPr>
      </p:pic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1DA31DAA-AF3D-4F32-9439-8E5262D64DB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r="22682"/>
          <a:stretch/>
        </p:blipFill>
        <p:spPr>
          <a:xfrm>
            <a:off x="2622297" y="6164857"/>
            <a:ext cx="3016503" cy="69600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, sub 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605367" y="3927110"/>
            <a:ext cx="10981267" cy="1481138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500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/>
            </a:lvl2pPr>
            <a:lvl3pPr marL="0" indent="0">
              <a:spcBef>
                <a:spcPts val="0"/>
              </a:spcBef>
              <a:buNone/>
              <a:defRPr/>
            </a:lvl3pPr>
            <a:lvl4pPr marL="0" indent="0">
              <a:spcBef>
                <a:spcPts val="0"/>
              </a:spcBef>
              <a:buNone/>
              <a:defRPr/>
            </a:lvl4pPr>
            <a:lvl5pPr marL="0" indent="0">
              <a:spcBef>
                <a:spcPts val="0"/>
              </a:spcBef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05367" y="1532966"/>
            <a:ext cx="10981267" cy="2063311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noAutofit/>
          </a:bodyPr>
          <a:lstStyle>
            <a:lvl1pPr marL="0" marR="0" indent="0" algn="l" defTabSz="64008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5000" b="1" i="0" u="none" strike="noStrike" kern="1500" cap="none" spc="-10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Arial" charset="0"/>
                <a:cs typeface="Arial" charset="0"/>
                <a:sym typeface="Arial" pitchFamily="-65" charset="0"/>
              </a:defRPr>
            </a:lvl1pPr>
          </a:lstStyle>
          <a:p>
            <a:pPr marL="0" marR="0" lvl="0" indent="0" algn="l" defTabSz="6400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title style</a:t>
            </a:r>
          </a:p>
        </p:txBody>
      </p:sp>
    </p:spTree>
    <p:custDataLst>
      <p:tags r:id="rId1"/>
    </p:custData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 magenta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05367" y="1532966"/>
            <a:ext cx="10981267" cy="2063311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noAutofit/>
          </a:bodyPr>
          <a:lstStyle>
            <a:lvl1pPr marL="0" marR="0" indent="0" algn="l" defTabSz="64008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5000" b="1" i="0" u="none" strike="noStrike" kern="1500" cap="none" spc="-10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Arial" charset="0"/>
                <a:cs typeface="Arial" charset="0"/>
                <a:sym typeface="Arial" pitchFamily="-65" charset="0"/>
              </a:defRPr>
            </a:lvl1pPr>
          </a:lstStyle>
          <a:p>
            <a:pPr marL="0" marR="0" lvl="0" indent="0" algn="l" defTabSz="6400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title style</a:t>
            </a:r>
          </a:p>
        </p:txBody>
      </p:sp>
    </p:spTree>
    <p:custDataLst>
      <p:tags r:id="rId1"/>
    </p:custData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, sub magenta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605367" y="3927110"/>
            <a:ext cx="10981267" cy="1481138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500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/>
            </a:lvl2pPr>
            <a:lvl3pPr marL="0" indent="0">
              <a:spcBef>
                <a:spcPts val="0"/>
              </a:spcBef>
              <a:buNone/>
              <a:defRPr/>
            </a:lvl3pPr>
            <a:lvl4pPr marL="0" indent="0">
              <a:spcBef>
                <a:spcPts val="0"/>
              </a:spcBef>
              <a:buNone/>
              <a:defRPr/>
            </a:lvl4pPr>
            <a:lvl5pPr marL="0" indent="0">
              <a:spcBef>
                <a:spcPts val="0"/>
              </a:spcBef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05367" y="1532966"/>
            <a:ext cx="10981267" cy="2063311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noAutofit/>
          </a:bodyPr>
          <a:lstStyle>
            <a:lvl1pPr marL="0" marR="0" indent="0" algn="l" defTabSz="64008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5000" b="1" i="0" u="none" strike="noStrike" kern="1500" cap="none" spc="-10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Arial" charset="0"/>
                <a:cs typeface="Arial" charset="0"/>
                <a:sym typeface="Arial" pitchFamily="-65" charset="0"/>
              </a:defRPr>
            </a:lvl1pPr>
          </a:lstStyle>
          <a:p>
            <a:pPr marL="0" marR="0" lvl="0" indent="0" algn="l" defTabSz="6400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title style</a:t>
            </a:r>
          </a:p>
        </p:txBody>
      </p:sp>
    </p:spTree>
    <p:custDataLst>
      <p:tags r:id="rId1"/>
    </p:custData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title, sub magenta"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605367" y="3927110"/>
            <a:ext cx="10981267" cy="1481138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500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/>
            </a:lvl2pPr>
            <a:lvl3pPr marL="0" indent="0">
              <a:spcBef>
                <a:spcPts val="0"/>
              </a:spcBef>
              <a:buNone/>
              <a:defRPr/>
            </a:lvl3pPr>
            <a:lvl4pPr marL="0" indent="0">
              <a:spcBef>
                <a:spcPts val="0"/>
              </a:spcBef>
              <a:buNone/>
              <a:defRPr/>
            </a:lvl4pPr>
            <a:lvl5pPr marL="0" indent="0">
              <a:spcBef>
                <a:spcPts val="0"/>
              </a:spcBef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05367" y="1532966"/>
            <a:ext cx="10981267" cy="2063311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noAutofit/>
          </a:bodyPr>
          <a:lstStyle>
            <a:lvl1pPr marL="0" marR="0" indent="0" algn="l" defTabSz="64008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5000" b="1" i="0" u="none" strike="noStrike" kern="1500" cap="none" spc="-10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Arial" charset="0"/>
                <a:cs typeface="Arial" charset="0"/>
                <a:sym typeface="Arial" pitchFamily="-65" charset="0"/>
              </a:defRPr>
            </a:lvl1pPr>
          </a:lstStyle>
          <a:p>
            <a:pPr marL="0" marR="0" lvl="0" indent="0" algn="l" defTabSz="6400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title style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68104539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0ACCF9F-8C09-4CF5-898D-1122262163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B6C2ECB-A4FE-4288-8FCC-BBE730F1B396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AD816501-AAE5-214E-B100-00C3DC5F5E3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E7F6632-A536-4E61-832D-097A4041BD38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609600" y="1713180"/>
            <a:ext cx="10972800" cy="4206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custDataLst>
      <p:tags r:id="rId1"/>
    </p:custData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,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09600" y="868059"/>
            <a:ext cx="10972800" cy="307777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>
              <a:buNone/>
              <a:defRPr lang="en-US" sz="2000" dirty="0">
                <a:solidFill>
                  <a:schemeClr val="tx2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1pPr>
            <a:lvl2pPr>
              <a:defRPr sz="2100"/>
            </a:lvl2pPr>
            <a:lvl3pPr>
              <a:defRPr sz="2100"/>
            </a:lvl3pPr>
            <a:lvl4pPr>
              <a:defRPr sz="2100"/>
            </a:lvl4pPr>
            <a:lvl5pPr>
              <a:defRPr sz="2100"/>
            </a:lvl5pPr>
          </a:lstStyle>
          <a:p>
            <a:pPr marL="0" lvl="0" indent="0" algn="l" rtl="0" eaLnBrk="0" fontAlgn="base" hangingPunct="0">
              <a:spcBef>
                <a:spcPts val="21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itchFamily="-65" charset="0"/>
              <a:buNone/>
            </a:pPr>
            <a:r>
              <a:rPr lang="en-US"/>
              <a:t>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550AF9-85EE-431B-BD54-F1FC8C6D4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160B6D8-A902-42D8-AB46-12D035F9250E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AD816501-AAE5-214E-B100-00C3DC5F5E3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A023ADA1-AE77-4E30-9860-A25034135C4F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609600" y="1713180"/>
            <a:ext cx="10972800" cy="4206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custDataLst>
      <p:tags r:id="rId1"/>
    </p:custData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, multi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09600" y="868059"/>
            <a:ext cx="10972800" cy="307777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>
              <a:buNone/>
              <a:defRPr lang="en-US" sz="2000" dirty="0">
                <a:solidFill>
                  <a:schemeClr val="tx2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1pPr>
            <a:lvl2pPr>
              <a:defRPr sz="2100"/>
            </a:lvl2pPr>
            <a:lvl3pPr>
              <a:defRPr sz="2100"/>
            </a:lvl3pPr>
            <a:lvl4pPr>
              <a:defRPr sz="2100"/>
            </a:lvl4pPr>
            <a:lvl5pPr>
              <a:defRPr sz="2100"/>
            </a:lvl5pPr>
          </a:lstStyle>
          <a:p>
            <a:pPr marL="0" lvl="0" indent="0" algn="l" rtl="0" eaLnBrk="0" fontAlgn="base" hangingPunct="0">
              <a:spcBef>
                <a:spcPts val="21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itchFamily="-65" charset="0"/>
              <a:buNone/>
            </a:pPr>
            <a:r>
              <a:rPr lang="en-US"/>
              <a:t>Edit Master text styles</a:t>
            </a:r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01EC1A14-743D-4EE0-A878-60807D3B445F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09600" y="1948212"/>
            <a:ext cx="2614268" cy="1758961"/>
          </a:xfrm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38524962-5303-462F-AFF4-6DD4D159CBD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391237" y="1945660"/>
            <a:ext cx="2614268" cy="1758961"/>
          </a:xfrm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17" name="Picture Placeholder 3">
            <a:extLst>
              <a:ext uri="{FF2B5EF4-FFF2-40B4-BE49-F238E27FC236}">
                <a16:creationId xmlns:a16="http://schemas.microsoft.com/office/drawing/2014/main" id="{A29742B1-CD48-4F91-AFDF-D371A06C7ABB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172874" y="1952040"/>
            <a:ext cx="2614268" cy="1758961"/>
          </a:xfrm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19" name="Picture Placeholder 3">
            <a:extLst>
              <a:ext uri="{FF2B5EF4-FFF2-40B4-BE49-F238E27FC236}">
                <a16:creationId xmlns:a16="http://schemas.microsoft.com/office/drawing/2014/main" id="{147CD88C-B619-41B1-A824-C7444ACE32F3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954510" y="1961445"/>
            <a:ext cx="2614268" cy="1758961"/>
          </a:xfrm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4" name="Picture Placeholder 3">
            <a:extLst>
              <a:ext uri="{FF2B5EF4-FFF2-40B4-BE49-F238E27FC236}">
                <a16:creationId xmlns:a16="http://schemas.microsoft.com/office/drawing/2014/main" id="{62F96FA4-7CD5-434D-A000-4FC32EC33929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09600" y="3891865"/>
            <a:ext cx="2614268" cy="1758961"/>
          </a:xfrm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5" name="Picture Placeholder 3">
            <a:extLst>
              <a:ext uri="{FF2B5EF4-FFF2-40B4-BE49-F238E27FC236}">
                <a16:creationId xmlns:a16="http://schemas.microsoft.com/office/drawing/2014/main" id="{BBEE7ABE-77AD-4A40-ADED-D83B23F64A8C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3391237" y="3889313"/>
            <a:ext cx="2614268" cy="1758961"/>
          </a:xfrm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6" name="Picture Placeholder 3">
            <a:extLst>
              <a:ext uri="{FF2B5EF4-FFF2-40B4-BE49-F238E27FC236}">
                <a16:creationId xmlns:a16="http://schemas.microsoft.com/office/drawing/2014/main" id="{370C06F7-5603-41E6-8BD9-06EDA6C60220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172874" y="3895693"/>
            <a:ext cx="2614268" cy="1758961"/>
          </a:xfrm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7" name="Picture Placeholder 3">
            <a:extLst>
              <a:ext uri="{FF2B5EF4-FFF2-40B4-BE49-F238E27FC236}">
                <a16:creationId xmlns:a16="http://schemas.microsoft.com/office/drawing/2014/main" id="{A2C71AB9-038D-4843-9665-137E2D47BE47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8954510" y="3905098"/>
            <a:ext cx="2614268" cy="1758961"/>
          </a:xfrm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FCFA94-6B37-49F1-850E-3358476DE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D20CB62-9910-41B7-AE83-DF549EE6D6E4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AD816501-AAE5-214E-B100-00C3DC5F5E3F}" type="slidenum">
              <a:rPr lang="en-US" smtClean="0"/>
              <a:pPr/>
              <a:t>‹#›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57097749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E59732-053F-4710-A1A5-3FB81948AE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C15143D-07D7-4953-9034-85742E3783E2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AD816501-AAE5-214E-B100-00C3DC5F5E3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A7341B4C-7F27-49E4-ABF9-B6FED1C3E544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609600" y="1713180"/>
            <a:ext cx="10972800" cy="4206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custDataLst>
      <p:tags r:id="rId1"/>
    </p:custData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,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09600" y="868059"/>
            <a:ext cx="10972800" cy="307777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>
              <a:buNone/>
              <a:defRPr lang="en-US" sz="2000" dirty="0">
                <a:solidFill>
                  <a:schemeClr val="tx2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1pPr>
            <a:lvl2pPr>
              <a:defRPr sz="2100"/>
            </a:lvl2pPr>
            <a:lvl3pPr>
              <a:defRPr sz="2100"/>
            </a:lvl3pPr>
            <a:lvl4pPr>
              <a:defRPr sz="2100"/>
            </a:lvl4pPr>
            <a:lvl5pPr>
              <a:defRPr sz="2100"/>
            </a:lvl5pPr>
          </a:lstStyle>
          <a:p>
            <a:pPr marL="0" lvl="0" indent="0" algn="l" rtl="0" eaLnBrk="0" fontAlgn="base" hangingPunct="0">
              <a:spcBef>
                <a:spcPts val="21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itchFamily="-65" charset="0"/>
              <a:buNone/>
            </a:pPr>
            <a:r>
              <a:rPr lang="en-US"/>
              <a:t>Edit Master text styles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83C15858-F7D2-448E-AC37-B9D644F6BD0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9599" y="5913259"/>
            <a:ext cx="10980757" cy="251942"/>
          </a:xfrm>
        </p:spPr>
        <p:txBody>
          <a:bodyPr anchor="b">
            <a:noAutofit/>
          </a:bodyPr>
          <a:lstStyle>
            <a:lvl1pPr marL="0" indent="0" algn="l">
              <a:spcBef>
                <a:spcPts val="0"/>
              </a:spcBef>
              <a:buNone/>
              <a:defRPr sz="1000">
                <a:solidFill>
                  <a:schemeClr val="tx2"/>
                </a:solidFill>
              </a:defRPr>
            </a:lvl1pPr>
            <a:lvl2pPr marL="217170" indent="0">
              <a:buNone/>
              <a:defRPr sz="1000"/>
            </a:lvl2pPr>
            <a:lvl3pPr marL="530352" indent="0">
              <a:buNone/>
              <a:defRPr sz="1000"/>
            </a:lvl3pPr>
            <a:lvl4pPr marL="896112" indent="0">
              <a:buNone/>
              <a:defRPr sz="1000"/>
            </a:lvl4pPr>
            <a:lvl5pPr marL="1296829" indent="0">
              <a:buNone/>
              <a:defRPr sz="1000"/>
            </a:lvl5pPr>
          </a:lstStyle>
          <a:p>
            <a:pPr lvl="0"/>
            <a:r>
              <a:rPr lang="en-US"/>
              <a:t>Click to add footnote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B689D7-D8FA-4F51-9AA0-F53B86123D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A08C8B9-19E9-48BB-B9CB-00227891D9C0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AD816501-AAE5-214E-B100-00C3DC5F5E3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DDC31D03-1592-4FFD-A8B8-E8D0941E316B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609600" y="1713180"/>
            <a:ext cx="10972800" cy="4206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custDataLst>
      <p:tags r:id="rId1"/>
    </p:custData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, header,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713178"/>
            <a:ext cx="10972800" cy="390428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 algn="l" rtl="0" eaLnBrk="0" fontAlgn="base" hangingPunct="0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itchFamily="-65" charset="0"/>
              <a:buNone/>
              <a:defRPr lang="en-US" sz="2500" b="1" dirty="0" smtClean="0">
                <a:solidFill>
                  <a:schemeClr val="tx1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1pPr>
            <a:lvl2pPr algn="l" rtl="0" eaLnBrk="0" fontAlgn="base" hangingPunct="0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itchFamily="-65" charset="0"/>
              <a:defRPr lang="en-US" sz="2000" dirty="0" smtClean="0">
                <a:solidFill>
                  <a:schemeClr val="tx1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2pPr>
            <a:lvl3pPr algn="l" rtl="0" eaLnBrk="0" fontAlgn="base" hangingPunct="0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itchFamily="-65" charset="0"/>
              <a:defRPr lang="en-US" sz="1800" dirty="0" smtClean="0">
                <a:solidFill>
                  <a:schemeClr val="tx1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3pPr>
            <a:lvl4pPr algn="l" rtl="0" eaLnBrk="0" fontAlgn="base" hangingPunct="0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itchFamily="-65" charset="0"/>
              <a:defRPr lang="en-US" sz="1800" dirty="0" smtClean="0">
                <a:solidFill>
                  <a:schemeClr val="tx1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4pPr>
            <a:lvl5pPr algn="l" rtl="0" eaLnBrk="0" fontAlgn="base" hangingPunct="0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itchFamily="-65" charset="0"/>
              <a:defRPr lang="en-US" sz="1800" dirty="0">
                <a:solidFill>
                  <a:schemeClr val="tx1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09600" y="868681"/>
            <a:ext cx="10972800" cy="307777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>
              <a:buNone/>
              <a:defRPr lang="en-US" sz="2000" dirty="0">
                <a:solidFill>
                  <a:schemeClr val="tx2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1pPr>
            <a:lvl2pPr>
              <a:defRPr sz="2100"/>
            </a:lvl2pPr>
            <a:lvl3pPr>
              <a:defRPr sz="2100"/>
            </a:lvl3pPr>
            <a:lvl4pPr>
              <a:defRPr sz="2100"/>
            </a:lvl4pPr>
            <a:lvl5pPr>
              <a:defRPr sz="2100"/>
            </a:lvl5pPr>
          </a:lstStyle>
          <a:p>
            <a:pPr marL="0" lvl="0" indent="0" algn="l" rtl="0" eaLnBrk="0" fontAlgn="base" hangingPunct="0">
              <a:spcBef>
                <a:spcPts val="21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itchFamily="-65" charset="0"/>
              <a:buNone/>
            </a:pPr>
            <a:r>
              <a:rPr lang="en-US"/>
              <a:t>Edit Master text styles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7AF03CF5-4739-4CC7-AEE2-0B9F7454F43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9599" y="5913259"/>
            <a:ext cx="10980757" cy="251942"/>
          </a:xfrm>
        </p:spPr>
        <p:txBody>
          <a:bodyPr anchor="b">
            <a:noAutofit/>
          </a:bodyPr>
          <a:lstStyle>
            <a:lvl1pPr marL="0" indent="0" algn="l">
              <a:spcBef>
                <a:spcPts val="0"/>
              </a:spcBef>
              <a:buNone/>
              <a:defRPr sz="1000">
                <a:solidFill>
                  <a:schemeClr val="tx2"/>
                </a:solidFill>
              </a:defRPr>
            </a:lvl1pPr>
            <a:lvl2pPr marL="217170" indent="0">
              <a:buNone/>
              <a:defRPr sz="1000"/>
            </a:lvl2pPr>
            <a:lvl3pPr marL="530352" indent="0">
              <a:buNone/>
              <a:defRPr sz="1000"/>
            </a:lvl3pPr>
            <a:lvl4pPr marL="896112" indent="0">
              <a:buNone/>
              <a:defRPr sz="1000"/>
            </a:lvl4pPr>
            <a:lvl5pPr marL="1296829" indent="0">
              <a:buNone/>
              <a:defRPr sz="1000"/>
            </a:lvl5pPr>
          </a:lstStyle>
          <a:p>
            <a:pPr lvl="0"/>
            <a:r>
              <a:rPr lang="en-US"/>
              <a:t>Click to add footnote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7F2A2F-0AA0-4515-934D-5D4BC9381F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E1354D-3E5E-4E4A-9CA0-60C3AEE5C72F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AD816501-AAE5-214E-B100-00C3DC5F5E3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1520DDBA-6507-43D9-B5D6-89F38C956D57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609600" y="2266122"/>
            <a:ext cx="10972800" cy="36532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custDataLst>
      <p:tags r:id="rId1"/>
    </p:custData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esenta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5367" y="2096843"/>
            <a:ext cx="10981267" cy="1615440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noAutofit/>
          </a:bodyPr>
          <a:lstStyle>
            <a:lvl1pPr marL="0" indent="0" algn="l" rtl="0" eaLnBrk="0" fontAlgn="base" hangingPunct="0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charset="0"/>
              <a:buNone/>
              <a:defRPr kumimoji="0" lang="en-US" sz="5000" b="1" i="0" u="none" strike="noStrike" kern="1500" cap="none" spc="-10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j-lt"/>
                <a:ea typeface="Arial" charset="0"/>
                <a:cs typeface="Arial" charset="0"/>
                <a:sym typeface="Arial" pitchFamily="-65" charset="0"/>
              </a:defRPr>
            </a:lvl1pPr>
          </a:lstStyle>
          <a:p>
            <a:pPr marL="0" marR="0" lvl="0" indent="0" algn="l" defTabSz="6400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</a:t>
            </a:r>
            <a:br>
              <a:rPr lang="en-US"/>
            </a:br>
            <a:r>
              <a:rPr lang="en-US"/>
              <a:t>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605367" y="3909431"/>
            <a:ext cx="10981267" cy="1481138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500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/>
            </a:lvl2pPr>
            <a:lvl3pPr marL="0" indent="0">
              <a:spcBef>
                <a:spcPts val="0"/>
              </a:spcBef>
              <a:buNone/>
              <a:defRPr/>
            </a:lvl3pPr>
            <a:lvl4pPr marL="0" indent="0">
              <a:spcBef>
                <a:spcPts val="0"/>
              </a:spcBef>
              <a:buNone/>
              <a:defRPr/>
            </a:lvl4pPr>
            <a:lvl5pPr marL="0" indent="0">
              <a:spcBef>
                <a:spcPts val="0"/>
              </a:spcBef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EB5F0E6-1418-304D-A3B5-7877DF7DD1B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7553" y="6175017"/>
            <a:ext cx="2013624" cy="50448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06374034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, chart inf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713178"/>
            <a:ext cx="10972800" cy="307777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itchFamily="-65" charset="0"/>
              <a:buNone/>
              <a:defRPr lang="en-US" sz="2000" dirty="0" smtClean="0">
                <a:solidFill>
                  <a:schemeClr val="tx2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1pPr>
            <a:lvl2pPr algn="l" rtl="0" eaLnBrk="0" fontAlgn="base" hangingPunct="0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itchFamily="-65" charset="0"/>
              <a:defRPr lang="en-US" sz="2000" dirty="0" smtClean="0">
                <a:solidFill>
                  <a:schemeClr val="tx1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2pPr>
            <a:lvl3pPr algn="l" rtl="0" eaLnBrk="0" fontAlgn="base" hangingPunct="0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itchFamily="-65" charset="0"/>
              <a:defRPr lang="en-US" sz="1800" dirty="0" smtClean="0">
                <a:solidFill>
                  <a:schemeClr val="tx1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3pPr>
            <a:lvl4pPr algn="l" rtl="0" eaLnBrk="0" fontAlgn="base" hangingPunct="0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itchFamily="-65" charset="0"/>
              <a:defRPr lang="en-US" sz="1800" dirty="0" smtClean="0">
                <a:solidFill>
                  <a:schemeClr val="tx1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4pPr>
            <a:lvl5pPr algn="l" rtl="0" eaLnBrk="0" fontAlgn="base" hangingPunct="0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itchFamily="-65" charset="0"/>
              <a:defRPr lang="en-US" sz="1800" dirty="0">
                <a:solidFill>
                  <a:schemeClr val="tx1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09600" y="868059"/>
            <a:ext cx="10972800" cy="307777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>
              <a:buNone/>
              <a:defRPr lang="en-US" sz="2000" dirty="0">
                <a:solidFill>
                  <a:schemeClr val="tx2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1pPr>
            <a:lvl2pPr>
              <a:defRPr sz="2100"/>
            </a:lvl2pPr>
            <a:lvl3pPr>
              <a:defRPr sz="2100"/>
            </a:lvl3pPr>
            <a:lvl4pPr>
              <a:defRPr sz="2100"/>
            </a:lvl4pPr>
            <a:lvl5pPr>
              <a:defRPr sz="2100"/>
            </a:lvl5pPr>
          </a:lstStyle>
          <a:p>
            <a:pPr marL="0" lvl="0" indent="0" algn="l" rtl="0" eaLnBrk="0" fontAlgn="base" hangingPunct="0">
              <a:spcBef>
                <a:spcPts val="21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itchFamily="-65" charset="0"/>
              <a:buNone/>
            </a:pPr>
            <a:r>
              <a:rPr lang="en-US"/>
              <a:t>Edit Master text styles</a:t>
            </a:r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450D3E58-915E-457E-AED4-0288379A0A6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9599" y="5913259"/>
            <a:ext cx="10980757" cy="251942"/>
          </a:xfrm>
        </p:spPr>
        <p:txBody>
          <a:bodyPr anchor="b">
            <a:noAutofit/>
          </a:bodyPr>
          <a:lstStyle>
            <a:lvl1pPr marL="0" indent="0" algn="l">
              <a:spcBef>
                <a:spcPts val="0"/>
              </a:spcBef>
              <a:buNone/>
              <a:defRPr sz="1000">
                <a:solidFill>
                  <a:schemeClr val="tx2"/>
                </a:solidFill>
              </a:defRPr>
            </a:lvl1pPr>
            <a:lvl2pPr marL="217170" indent="0">
              <a:buNone/>
              <a:defRPr sz="1000"/>
            </a:lvl2pPr>
            <a:lvl3pPr marL="530352" indent="0">
              <a:buNone/>
              <a:defRPr sz="1000"/>
            </a:lvl3pPr>
            <a:lvl4pPr marL="896112" indent="0">
              <a:buNone/>
              <a:defRPr sz="1000"/>
            </a:lvl4pPr>
            <a:lvl5pPr marL="1296829" indent="0">
              <a:buNone/>
              <a:defRPr sz="1000"/>
            </a:lvl5pPr>
          </a:lstStyle>
          <a:p>
            <a:pPr lvl="0"/>
            <a:r>
              <a:rPr lang="en-US"/>
              <a:t>Click to add footnote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D55E13-02BE-4E33-B183-388B58486F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B9B263-0D8F-40A0-A832-EF1BE0984DB2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AD816501-AAE5-214E-B100-00C3DC5F5E3F}" type="slidenum">
              <a:rPr lang="en-US" smtClean="0"/>
              <a:pPr/>
              <a:t>‹#›</a:t>
            </a:fld>
            <a:endParaRPr lang="en-US"/>
          </a:p>
        </p:txBody>
      </p:sp>
    </p:spTree>
    <p:custDataLst>
      <p:tags r:id="rId1"/>
    </p:custData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ne title,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C504591F-D3FF-43BE-BDD3-44D31344A53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9599" y="5913259"/>
            <a:ext cx="10980757" cy="251942"/>
          </a:xfrm>
        </p:spPr>
        <p:txBody>
          <a:bodyPr anchor="b">
            <a:noAutofit/>
          </a:bodyPr>
          <a:lstStyle>
            <a:lvl1pPr marL="0" indent="0" algn="l">
              <a:spcBef>
                <a:spcPts val="0"/>
              </a:spcBef>
              <a:buNone/>
              <a:defRPr sz="1000">
                <a:solidFill>
                  <a:schemeClr val="tx2"/>
                </a:solidFill>
              </a:defRPr>
            </a:lvl1pPr>
            <a:lvl2pPr marL="217170" indent="0">
              <a:buNone/>
              <a:defRPr sz="1000"/>
            </a:lvl2pPr>
            <a:lvl3pPr marL="530352" indent="0">
              <a:buNone/>
              <a:defRPr sz="1000"/>
            </a:lvl3pPr>
            <a:lvl4pPr marL="896112" indent="0">
              <a:buNone/>
              <a:defRPr sz="1000"/>
            </a:lvl4pPr>
            <a:lvl5pPr marL="1296829" indent="0">
              <a:buNone/>
              <a:defRPr sz="1000"/>
            </a:lvl5pPr>
          </a:lstStyle>
          <a:p>
            <a:pPr lvl="0"/>
            <a:r>
              <a:rPr lang="en-US"/>
              <a:t>Click to add footnote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FD6D03-C1C3-4357-B38C-ACA608B37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11E908F-6C9E-4AA3-9F59-8ED5F603DA5F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AD816501-AAE5-214E-B100-00C3DC5F5E3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38527A99-8CC5-4235-BC4F-5ABE0627F224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609600" y="1713180"/>
            <a:ext cx="10972800" cy="4206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custDataLst>
      <p:tags r:id="rId1"/>
    </p:custData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, LEFT HALF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09600" y="868059"/>
            <a:ext cx="10972800" cy="307777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>
              <a:buNone/>
              <a:defRPr lang="en-US" sz="2000" dirty="0">
                <a:solidFill>
                  <a:schemeClr val="tx2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1pPr>
            <a:lvl2pPr>
              <a:defRPr sz="2100"/>
            </a:lvl2pPr>
            <a:lvl3pPr>
              <a:defRPr sz="2100"/>
            </a:lvl3pPr>
            <a:lvl4pPr>
              <a:defRPr sz="2100"/>
            </a:lvl4pPr>
            <a:lvl5pPr>
              <a:defRPr sz="2100"/>
            </a:lvl5pPr>
          </a:lstStyle>
          <a:p>
            <a:pPr marL="0" lvl="0" indent="0" algn="l" rtl="0" eaLnBrk="0" fontAlgn="base" hangingPunct="0">
              <a:spcBef>
                <a:spcPts val="21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itchFamily="-65" charset="0"/>
              <a:buNone/>
            </a:pPr>
            <a:r>
              <a:rPr lang="en-US"/>
              <a:t>Edit Master text styles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0B79D711-EF61-4011-9FA6-6FDB01FB165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9599" y="5913259"/>
            <a:ext cx="10980757" cy="251942"/>
          </a:xfrm>
        </p:spPr>
        <p:txBody>
          <a:bodyPr anchor="b">
            <a:noAutofit/>
          </a:bodyPr>
          <a:lstStyle>
            <a:lvl1pPr marL="0" indent="0" algn="l">
              <a:spcBef>
                <a:spcPts val="0"/>
              </a:spcBef>
              <a:buNone/>
              <a:defRPr sz="1000">
                <a:solidFill>
                  <a:schemeClr val="tx2"/>
                </a:solidFill>
              </a:defRPr>
            </a:lvl1pPr>
            <a:lvl2pPr marL="217170" indent="0">
              <a:buNone/>
              <a:defRPr sz="1000"/>
            </a:lvl2pPr>
            <a:lvl3pPr marL="530352" indent="0">
              <a:buNone/>
              <a:defRPr sz="1000"/>
            </a:lvl3pPr>
            <a:lvl4pPr marL="896112" indent="0">
              <a:buNone/>
              <a:defRPr sz="1000"/>
            </a:lvl4pPr>
            <a:lvl5pPr marL="1296829" indent="0">
              <a:buNone/>
              <a:defRPr sz="1000"/>
            </a:lvl5pPr>
          </a:lstStyle>
          <a:p>
            <a:pPr lvl="0"/>
            <a:r>
              <a:rPr lang="en-US"/>
              <a:t>Click to add footnote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A52491-CA22-4328-97AB-8EE9D2FAF2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3778AE-4C3E-40AD-9573-E0858D431205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AD816501-AAE5-214E-B100-00C3DC5F5E3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FD50DC96-D21B-4D16-93D7-9A8D148BBEC4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609600" y="1713180"/>
            <a:ext cx="5394960" cy="4206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694F8BE6-6407-4DDB-837A-578478BA1FEF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6187440" y="1713180"/>
            <a:ext cx="5394960" cy="4206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custDataLst>
      <p:tags r:id="rId1"/>
    </p:custData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, RIGHT 2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09600" y="868059"/>
            <a:ext cx="10972800" cy="307777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>
              <a:buNone/>
              <a:defRPr lang="en-US" sz="2000" dirty="0">
                <a:solidFill>
                  <a:schemeClr val="tx2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1pPr>
            <a:lvl2pPr>
              <a:defRPr sz="2100"/>
            </a:lvl2pPr>
            <a:lvl3pPr>
              <a:defRPr sz="2100"/>
            </a:lvl3pPr>
            <a:lvl4pPr>
              <a:defRPr sz="2100"/>
            </a:lvl4pPr>
            <a:lvl5pPr>
              <a:defRPr sz="2100"/>
            </a:lvl5pPr>
          </a:lstStyle>
          <a:p>
            <a:pPr marL="0" lvl="0" indent="0" algn="l" rtl="0" eaLnBrk="0" fontAlgn="base" hangingPunct="0">
              <a:spcBef>
                <a:spcPts val="21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itchFamily="-65" charset="0"/>
              <a:buNone/>
            </a:pPr>
            <a:r>
              <a:rPr lang="en-US"/>
              <a:t>Edit Master text styles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2A105EBD-351D-4505-98DB-920A7CDF302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9599" y="5913259"/>
            <a:ext cx="10980757" cy="251942"/>
          </a:xfrm>
        </p:spPr>
        <p:txBody>
          <a:bodyPr anchor="b">
            <a:noAutofit/>
          </a:bodyPr>
          <a:lstStyle>
            <a:lvl1pPr marL="0" indent="0" algn="l">
              <a:spcBef>
                <a:spcPts val="0"/>
              </a:spcBef>
              <a:buNone/>
              <a:defRPr sz="1000">
                <a:solidFill>
                  <a:schemeClr val="tx2"/>
                </a:solidFill>
              </a:defRPr>
            </a:lvl1pPr>
            <a:lvl2pPr marL="217170" indent="0">
              <a:buNone/>
              <a:defRPr sz="1000"/>
            </a:lvl2pPr>
            <a:lvl3pPr marL="530352" indent="0">
              <a:buNone/>
              <a:defRPr sz="1000"/>
            </a:lvl3pPr>
            <a:lvl4pPr marL="896112" indent="0">
              <a:buNone/>
              <a:defRPr sz="1000"/>
            </a:lvl4pPr>
            <a:lvl5pPr marL="1296829" indent="0">
              <a:buNone/>
              <a:defRPr sz="1000"/>
            </a:lvl5pPr>
          </a:lstStyle>
          <a:p>
            <a:pPr lvl="0"/>
            <a:r>
              <a:rPr lang="en-US"/>
              <a:t>Click to add footnote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CE3E10-278E-41E3-B8A0-C73ADA2C2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E1A62B7-E758-4594-B5E7-6F001A3CB102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AD816501-AAE5-214E-B100-00C3DC5F5E3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4323909A-81C3-4277-9039-921D923903B8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609599" y="1713180"/>
            <a:ext cx="3502152" cy="4206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DAAF54C2-8FC0-4DD0-9AA2-8C9B0214D6D5}"/>
              </a:ext>
            </a:extLst>
          </p:cNvPr>
          <p:cNvSpPr>
            <a:spLocks noGrp="1"/>
          </p:cNvSpPr>
          <p:nvPr>
            <p:ph sz="quarter" idx="26"/>
          </p:nvPr>
        </p:nvSpPr>
        <p:spPr>
          <a:xfrm>
            <a:off x="4338918" y="1713180"/>
            <a:ext cx="7243482" cy="4206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custDataLst>
      <p:tags r:id="rId1"/>
    </p:custData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sub, RIGHT 2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09600" y="868059"/>
            <a:ext cx="10972800" cy="307777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>
              <a:buNone/>
              <a:defRPr lang="en-US" sz="2000" dirty="0">
                <a:solidFill>
                  <a:schemeClr val="tx2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1pPr>
            <a:lvl2pPr>
              <a:defRPr sz="2100"/>
            </a:lvl2pPr>
            <a:lvl3pPr>
              <a:defRPr sz="2100"/>
            </a:lvl3pPr>
            <a:lvl4pPr>
              <a:defRPr sz="2100"/>
            </a:lvl4pPr>
            <a:lvl5pPr>
              <a:defRPr sz="2100"/>
            </a:lvl5pPr>
          </a:lstStyle>
          <a:p>
            <a:pPr marL="0" lvl="0" indent="0" algn="l" rtl="0" eaLnBrk="0" fontAlgn="base" hangingPunct="0">
              <a:spcBef>
                <a:spcPts val="21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itchFamily="-65" charset="0"/>
              <a:buNone/>
            </a:pPr>
            <a:r>
              <a:rPr lang="en-US"/>
              <a:t>Edit Master text styles</a:t>
            </a:r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79EA6ED1-A2B2-43FF-B4A8-651685E8F2F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" y="5913259"/>
            <a:ext cx="557497" cy="251942"/>
          </a:xfrm>
        </p:spPr>
        <p:txBody>
          <a:bodyPr anchor="b">
            <a:noAutofit/>
          </a:bodyPr>
          <a:lstStyle>
            <a:lvl1pPr marL="0" indent="0" algn="r">
              <a:spcBef>
                <a:spcPts val="0"/>
              </a:spcBef>
              <a:buNone/>
              <a:defRPr sz="1000">
                <a:solidFill>
                  <a:schemeClr val="tx2"/>
                </a:solidFill>
              </a:defRPr>
            </a:lvl1pPr>
            <a:lvl2pPr marL="217170" indent="0">
              <a:buNone/>
              <a:defRPr sz="1000"/>
            </a:lvl2pPr>
            <a:lvl3pPr marL="530352" indent="0">
              <a:buNone/>
              <a:defRPr sz="1000"/>
            </a:lvl3pPr>
            <a:lvl4pPr marL="896112" indent="0">
              <a:buNone/>
              <a:defRPr sz="1000"/>
            </a:lvl4pPr>
            <a:lvl5pPr marL="1296829" indent="0">
              <a:buNone/>
              <a:defRPr sz="1000"/>
            </a:lvl5pPr>
          </a:lstStyle>
          <a:p>
            <a:pPr lvl="0"/>
            <a:r>
              <a:rPr lang="en-US"/>
              <a:t>*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4ABC5773-4523-4921-89C9-CC89919286A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9599" y="5913259"/>
            <a:ext cx="10980757" cy="251942"/>
          </a:xfrm>
        </p:spPr>
        <p:txBody>
          <a:bodyPr anchor="b">
            <a:noAutofit/>
          </a:bodyPr>
          <a:lstStyle>
            <a:lvl1pPr marL="0" indent="0" algn="l">
              <a:spcBef>
                <a:spcPts val="0"/>
              </a:spcBef>
              <a:buNone/>
              <a:defRPr sz="1000">
                <a:solidFill>
                  <a:schemeClr val="tx2"/>
                </a:solidFill>
              </a:defRPr>
            </a:lvl1pPr>
            <a:lvl2pPr marL="217170" indent="0">
              <a:buNone/>
              <a:defRPr sz="1000"/>
            </a:lvl2pPr>
            <a:lvl3pPr marL="530352" indent="0">
              <a:buNone/>
              <a:defRPr sz="1000"/>
            </a:lvl3pPr>
            <a:lvl4pPr marL="896112" indent="0">
              <a:buNone/>
              <a:defRPr sz="1000"/>
            </a:lvl4pPr>
            <a:lvl5pPr marL="1296829" indent="0">
              <a:buNone/>
              <a:defRPr sz="1000"/>
            </a:lvl5pPr>
          </a:lstStyle>
          <a:p>
            <a:pPr lvl="0"/>
            <a:r>
              <a:rPr lang="en-US"/>
              <a:t>Click to add footnote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6C8F46-B352-4510-97D0-BE486D8D8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9F6AB7-D22C-40D5-BF0E-EE8000C5BF48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AD816501-AAE5-214E-B100-00C3DC5F5E3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ACFC7D71-9B07-42C1-9728-35E0E94E8FC1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609599" y="1713180"/>
            <a:ext cx="3502152" cy="4206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B6203159-F37F-48BC-BD51-5BFE655249E7}"/>
              </a:ext>
            </a:extLst>
          </p:cNvPr>
          <p:cNvSpPr>
            <a:spLocks noGrp="1"/>
          </p:cNvSpPr>
          <p:nvPr>
            <p:ph sz="quarter" idx="26"/>
          </p:nvPr>
        </p:nvSpPr>
        <p:spPr>
          <a:xfrm>
            <a:off x="4338918" y="1713180"/>
            <a:ext cx="7243482" cy="4206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64008341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, RIGHT HALF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09600" y="868059"/>
            <a:ext cx="10972800" cy="307777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>
              <a:buNone/>
              <a:defRPr lang="en-US" sz="2000" dirty="0">
                <a:solidFill>
                  <a:schemeClr val="tx2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1pPr>
            <a:lvl2pPr>
              <a:defRPr sz="2100"/>
            </a:lvl2pPr>
            <a:lvl3pPr>
              <a:defRPr sz="2100"/>
            </a:lvl3pPr>
            <a:lvl4pPr>
              <a:defRPr sz="2100"/>
            </a:lvl4pPr>
            <a:lvl5pPr>
              <a:defRPr sz="2100"/>
            </a:lvl5pPr>
          </a:lstStyle>
          <a:p>
            <a:pPr marL="0" lvl="0" indent="0" algn="l" rtl="0" eaLnBrk="0" fontAlgn="base" hangingPunct="0">
              <a:spcBef>
                <a:spcPts val="21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itchFamily="-65" charset="0"/>
              <a:buNone/>
            </a:pPr>
            <a:r>
              <a:rPr lang="en-US"/>
              <a:t>Edit Master text styles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FA5E5E89-9046-4B92-81F8-9FE18634F97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" y="5913259"/>
            <a:ext cx="557497" cy="251942"/>
          </a:xfrm>
        </p:spPr>
        <p:txBody>
          <a:bodyPr anchor="b">
            <a:noAutofit/>
          </a:bodyPr>
          <a:lstStyle>
            <a:lvl1pPr marL="0" indent="0" algn="r">
              <a:spcBef>
                <a:spcPts val="0"/>
              </a:spcBef>
              <a:buNone/>
              <a:defRPr sz="1000">
                <a:solidFill>
                  <a:schemeClr val="tx2"/>
                </a:solidFill>
              </a:defRPr>
            </a:lvl1pPr>
            <a:lvl2pPr marL="217170" indent="0">
              <a:buNone/>
              <a:defRPr sz="1000"/>
            </a:lvl2pPr>
            <a:lvl3pPr marL="530352" indent="0">
              <a:buNone/>
              <a:defRPr sz="1000"/>
            </a:lvl3pPr>
            <a:lvl4pPr marL="896112" indent="0">
              <a:buNone/>
              <a:defRPr sz="1000"/>
            </a:lvl4pPr>
            <a:lvl5pPr marL="1296829" indent="0">
              <a:buNone/>
              <a:defRPr sz="1000"/>
            </a:lvl5pPr>
          </a:lstStyle>
          <a:p>
            <a:pPr lvl="0"/>
            <a:r>
              <a:rPr lang="en-US"/>
              <a:t>*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2DFA1F13-D00D-4129-B06E-EC06EA440B4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9599" y="5913259"/>
            <a:ext cx="10980757" cy="251942"/>
          </a:xfrm>
        </p:spPr>
        <p:txBody>
          <a:bodyPr anchor="b">
            <a:noAutofit/>
          </a:bodyPr>
          <a:lstStyle>
            <a:lvl1pPr marL="0" indent="0" algn="l">
              <a:spcBef>
                <a:spcPts val="0"/>
              </a:spcBef>
              <a:buNone/>
              <a:defRPr sz="1000">
                <a:solidFill>
                  <a:schemeClr val="tx2"/>
                </a:solidFill>
              </a:defRPr>
            </a:lvl1pPr>
            <a:lvl2pPr marL="217170" indent="0">
              <a:buNone/>
              <a:defRPr sz="1000"/>
            </a:lvl2pPr>
            <a:lvl3pPr marL="530352" indent="0">
              <a:buNone/>
              <a:defRPr sz="1000"/>
            </a:lvl3pPr>
            <a:lvl4pPr marL="896112" indent="0">
              <a:buNone/>
              <a:defRPr sz="1000"/>
            </a:lvl4pPr>
            <a:lvl5pPr marL="1296829" indent="0">
              <a:buNone/>
              <a:defRPr sz="1000"/>
            </a:lvl5pPr>
          </a:lstStyle>
          <a:p>
            <a:pPr lvl="0"/>
            <a:r>
              <a:rPr lang="en-US"/>
              <a:t>Click to add footnote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5035C5-22EB-4249-A65B-DF61625186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0868CF-4AEC-4320-B897-E2C930BE17E0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AD816501-AAE5-214E-B100-00C3DC5F5E3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F7DBC7AF-8BED-44DE-9C7F-512660417EEF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609600" y="1713180"/>
            <a:ext cx="5394960" cy="4206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4AEBAA0A-9D44-4D9C-B711-B7FECFEEAAA0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6187440" y="1713180"/>
            <a:ext cx="5394960" cy="4206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custDataLst>
      <p:tags r:id="rId1"/>
    </p:custData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, LEFT 2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09600" y="868059"/>
            <a:ext cx="10972800" cy="307777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>
              <a:buNone/>
              <a:defRPr lang="en-US" sz="2000" dirty="0">
                <a:solidFill>
                  <a:schemeClr val="tx2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1pPr>
            <a:lvl2pPr>
              <a:defRPr sz="2100"/>
            </a:lvl2pPr>
            <a:lvl3pPr>
              <a:defRPr sz="2100"/>
            </a:lvl3pPr>
            <a:lvl4pPr>
              <a:defRPr sz="2100"/>
            </a:lvl4pPr>
            <a:lvl5pPr>
              <a:defRPr sz="2100"/>
            </a:lvl5pPr>
          </a:lstStyle>
          <a:p>
            <a:pPr marL="0" lvl="0" indent="0" algn="l" rtl="0" eaLnBrk="0" fontAlgn="base" hangingPunct="0">
              <a:spcBef>
                <a:spcPts val="21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itchFamily="-65" charset="0"/>
              <a:buNone/>
            </a:pPr>
            <a:r>
              <a:rPr lang="en-US"/>
              <a:t>Edit Master text styles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51308F76-0F94-4162-90ED-49AB65EECFD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" y="5913259"/>
            <a:ext cx="557497" cy="251942"/>
          </a:xfrm>
        </p:spPr>
        <p:txBody>
          <a:bodyPr anchor="b">
            <a:noAutofit/>
          </a:bodyPr>
          <a:lstStyle>
            <a:lvl1pPr marL="0" indent="0" algn="r">
              <a:spcBef>
                <a:spcPts val="0"/>
              </a:spcBef>
              <a:buNone/>
              <a:defRPr sz="1000">
                <a:solidFill>
                  <a:schemeClr val="tx2"/>
                </a:solidFill>
              </a:defRPr>
            </a:lvl1pPr>
            <a:lvl2pPr marL="217170" indent="0">
              <a:buNone/>
              <a:defRPr sz="1000"/>
            </a:lvl2pPr>
            <a:lvl3pPr marL="530352" indent="0">
              <a:buNone/>
              <a:defRPr sz="1000"/>
            </a:lvl3pPr>
            <a:lvl4pPr marL="896112" indent="0">
              <a:buNone/>
              <a:defRPr sz="1000"/>
            </a:lvl4pPr>
            <a:lvl5pPr marL="1296829" indent="0">
              <a:buNone/>
              <a:defRPr sz="1000"/>
            </a:lvl5pPr>
          </a:lstStyle>
          <a:p>
            <a:pPr lvl="0"/>
            <a:r>
              <a:rPr lang="en-US"/>
              <a:t>*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3EF6C625-7DFB-4BC9-8909-7AFEFE6B8D0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9599" y="5913259"/>
            <a:ext cx="10980757" cy="251942"/>
          </a:xfrm>
        </p:spPr>
        <p:txBody>
          <a:bodyPr anchor="b">
            <a:noAutofit/>
          </a:bodyPr>
          <a:lstStyle>
            <a:lvl1pPr marL="0" indent="0" algn="l">
              <a:spcBef>
                <a:spcPts val="0"/>
              </a:spcBef>
              <a:buNone/>
              <a:defRPr sz="1000">
                <a:solidFill>
                  <a:schemeClr val="tx2"/>
                </a:solidFill>
              </a:defRPr>
            </a:lvl1pPr>
            <a:lvl2pPr marL="217170" indent="0">
              <a:buNone/>
              <a:defRPr sz="1000"/>
            </a:lvl2pPr>
            <a:lvl3pPr marL="530352" indent="0">
              <a:buNone/>
              <a:defRPr sz="1000"/>
            </a:lvl3pPr>
            <a:lvl4pPr marL="896112" indent="0">
              <a:buNone/>
              <a:defRPr sz="1000"/>
            </a:lvl4pPr>
            <a:lvl5pPr marL="1296829" indent="0">
              <a:buNone/>
              <a:defRPr sz="1000"/>
            </a:lvl5pPr>
          </a:lstStyle>
          <a:p>
            <a:pPr lvl="0"/>
            <a:r>
              <a:rPr lang="en-US"/>
              <a:t>Click to add footnote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BE2662-2467-4E27-B0DA-15E2AAC88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803843-1005-4A82-8512-DCCA81735EFB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AD816501-AAE5-214E-B100-00C3DC5F5E3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59F098F2-E403-43AF-85C3-42BF610FEBB8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8080248" y="1713180"/>
            <a:ext cx="3502152" cy="4206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5EE6BD3F-0350-4B57-82B2-CDCBC4658040}"/>
              </a:ext>
            </a:extLst>
          </p:cNvPr>
          <p:cNvSpPr>
            <a:spLocks noGrp="1"/>
          </p:cNvSpPr>
          <p:nvPr>
            <p:ph sz="quarter" idx="26"/>
          </p:nvPr>
        </p:nvSpPr>
        <p:spPr>
          <a:xfrm>
            <a:off x="609600" y="1713180"/>
            <a:ext cx="7243482" cy="4206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custDataLst>
      <p:tags r:id="rId1"/>
    </p:custData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ine title,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39D5B29B-D593-414D-9905-2654EE1F88A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" y="5913259"/>
            <a:ext cx="557497" cy="251942"/>
          </a:xfrm>
        </p:spPr>
        <p:txBody>
          <a:bodyPr anchor="b">
            <a:noAutofit/>
          </a:bodyPr>
          <a:lstStyle>
            <a:lvl1pPr marL="0" indent="0" algn="r">
              <a:spcBef>
                <a:spcPts val="0"/>
              </a:spcBef>
              <a:buNone/>
              <a:defRPr sz="1000">
                <a:solidFill>
                  <a:schemeClr val="tx2"/>
                </a:solidFill>
              </a:defRPr>
            </a:lvl1pPr>
            <a:lvl2pPr marL="217170" indent="0">
              <a:buNone/>
              <a:defRPr sz="1000"/>
            </a:lvl2pPr>
            <a:lvl3pPr marL="530352" indent="0">
              <a:buNone/>
              <a:defRPr sz="1000"/>
            </a:lvl3pPr>
            <a:lvl4pPr marL="896112" indent="0">
              <a:buNone/>
              <a:defRPr sz="1000"/>
            </a:lvl4pPr>
            <a:lvl5pPr marL="1296829" indent="0">
              <a:buNone/>
              <a:defRPr sz="1000"/>
            </a:lvl5pPr>
          </a:lstStyle>
          <a:p>
            <a:pPr lvl="0"/>
            <a:r>
              <a:rPr lang="en-US"/>
              <a:t>*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508706A0-D22F-4B03-AD09-292FF112655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09599" y="5913259"/>
            <a:ext cx="10980757" cy="251942"/>
          </a:xfrm>
        </p:spPr>
        <p:txBody>
          <a:bodyPr anchor="b">
            <a:noAutofit/>
          </a:bodyPr>
          <a:lstStyle>
            <a:lvl1pPr marL="0" indent="0" algn="l">
              <a:spcBef>
                <a:spcPts val="0"/>
              </a:spcBef>
              <a:buNone/>
              <a:defRPr sz="1000">
                <a:solidFill>
                  <a:schemeClr val="tx2"/>
                </a:solidFill>
              </a:defRPr>
            </a:lvl1pPr>
            <a:lvl2pPr marL="217170" indent="0">
              <a:buNone/>
              <a:defRPr sz="1000"/>
            </a:lvl2pPr>
            <a:lvl3pPr marL="530352" indent="0">
              <a:buNone/>
              <a:defRPr sz="1000"/>
            </a:lvl3pPr>
            <a:lvl4pPr marL="896112" indent="0">
              <a:buNone/>
              <a:defRPr sz="1000"/>
            </a:lvl4pPr>
            <a:lvl5pPr marL="1296829" indent="0">
              <a:buNone/>
              <a:defRPr sz="1000"/>
            </a:lvl5pPr>
          </a:lstStyle>
          <a:p>
            <a:pPr lvl="0"/>
            <a:r>
              <a:rPr lang="en-US"/>
              <a:t>Click to add footnote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F3EB15A-5BC3-4367-BB21-CCA11C75362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3250" y="1406632"/>
            <a:ext cx="5143500" cy="371157"/>
          </a:xfrm>
        </p:spPr>
        <p:txBody>
          <a:bodyPr/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BD7D64E5-E39C-492B-9373-C950F64EBD4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443186" y="1406633"/>
            <a:ext cx="5143500" cy="361745"/>
          </a:xfrm>
        </p:spPr>
        <p:txBody>
          <a:bodyPr/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426E0646-0EC1-4A19-8A27-410C2E58923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3251" y="1826717"/>
            <a:ext cx="5143500" cy="556457"/>
          </a:xfrm>
        </p:spPr>
        <p:txBody>
          <a:bodyPr/>
          <a:lstStyle>
            <a:lvl1pPr marL="0" indent="0">
              <a:buNone/>
              <a:defRPr sz="15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F995C9AD-54B7-4111-ABEA-B510643D6D0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443186" y="1826717"/>
            <a:ext cx="5143500" cy="556457"/>
          </a:xfrm>
        </p:spPr>
        <p:txBody>
          <a:bodyPr/>
          <a:lstStyle>
            <a:lvl1pPr marL="0" indent="0">
              <a:buNone/>
              <a:defRPr sz="15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FB356183-1EB8-4EF2-B0BB-F990BD15DF7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443186" y="3110085"/>
            <a:ext cx="5143500" cy="556457"/>
          </a:xfrm>
        </p:spPr>
        <p:txBody>
          <a:bodyPr/>
          <a:lstStyle>
            <a:lvl1pPr marL="0" indent="0">
              <a:buNone/>
              <a:defRPr sz="15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D20B8A66-6880-43D3-8122-B6ACEB66A0D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3251" y="3110085"/>
            <a:ext cx="5143500" cy="556457"/>
          </a:xfrm>
        </p:spPr>
        <p:txBody>
          <a:bodyPr/>
          <a:lstStyle>
            <a:lvl1pPr marL="0" indent="0">
              <a:buNone/>
              <a:defRPr sz="15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EBA18470-B9C2-464B-B53B-54F7DDBB8A0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3250" y="2589737"/>
            <a:ext cx="5143500" cy="519636"/>
          </a:xfrm>
        </p:spPr>
        <p:txBody>
          <a:bodyPr/>
          <a:lstStyle>
            <a:lvl1pPr marL="0" indent="0">
              <a:buNone/>
              <a:defRPr sz="3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D8B1B4F8-FD1B-44C6-AD8B-3D1338524700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445250" y="2589737"/>
            <a:ext cx="5143500" cy="519636"/>
          </a:xfrm>
        </p:spPr>
        <p:txBody>
          <a:bodyPr/>
          <a:lstStyle>
            <a:lvl1pPr marL="0" indent="0">
              <a:buNone/>
              <a:defRPr sz="30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667E46BF-FF09-469A-BC1B-948A6FDBEA9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717503" y="3956568"/>
            <a:ext cx="2137868" cy="398488"/>
          </a:xfrm>
        </p:spPr>
        <p:txBody>
          <a:bodyPr/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0EF7A047-DC61-43FF-8686-C213B567E47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465434" y="3956568"/>
            <a:ext cx="2116967" cy="398488"/>
          </a:xfrm>
        </p:spPr>
        <p:txBody>
          <a:bodyPr/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2269DF5D-3FA3-4059-973F-3FE193DE0E4C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465435" y="4482056"/>
            <a:ext cx="2116966" cy="1168195"/>
          </a:xfrm>
        </p:spPr>
        <p:txBody>
          <a:bodyPr/>
          <a:lstStyle>
            <a:lvl1pPr marL="198112" indent="-198112">
              <a:spcBef>
                <a:spcPts val="800"/>
              </a:spcBef>
              <a:buFont typeface="Arial" panose="020B0604020202020204" pitchFamily="34" charset="0"/>
              <a:buChar char="•"/>
              <a:defRPr sz="15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F35EC680-5173-4D51-9F43-B5ABF0130B9E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3717503" y="4482056"/>
            <a:ext cx="2137867" cy="1168195"/>
          </a:xfrm>
        </p:spPr>
        <p:txBody>
          <a:bodyPr/>
          <a:lstStyle>
            <a:lvl1pPr marL="198112" indent="-198112">
              <a:spcBef>
                <a:spcPts val="800"/>
              </a:spcBef>
              <a:buFont typeface="Arial" panose="020B0604020202020204" pitchFamily="34" charset="0"/>
              <a:buChar char="•"/>
              <a:defRPr sz="15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EDAFBC1F-1BD0-47A1-A67C-290314D3F66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829943" y="4482056"/>
            <a:ext cx="1438975" cy="116819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5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FE857EBA-E4D8-4A75-B09D-1678C7F7EB3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829945" y="3898709"/>
            <a:ext cx="1438974" cy="519636"/>
          </a:xfrm>
        </p:spPr>
        <p:txBody>
          <a:bodyPr/>
          <a:lstStyle>
            <a:lvl1pPr marL="0" indent="0">
              <a:buNone/>
              <a:defRPr sz="3667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edit</a:t>
            </a:r>
          </a:p>
        </p:txBody>
      </p: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3A708712-0D12-46A2-AA01-0ACC7D633301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2133681" y="4482056"/>
            <a:ext cx="1412289" cy="116819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5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63C77796-ADDC-42C7-9A84-710C309664B3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2133683" y="3898709"/>
            <a:ext cx="1412288" cy="519636"/>
          </a:xfrm>
        </p:spPr>
        <p:txBody>
          <a:bodyPr/>
          <a:lstStyle>
            <a:lvl1pPr marL="0" indent="0">
              <a:buNone/>
              <a:defRPr sz="3667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edit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418D3A5-77FA-4FE7-AF20-8ED6E4986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7DCF1C3-A10F-4592-BC63-5F5FCD2A7480}"/>
              </a:ext>
            </a:extLst>
          </p:cNvPr>
          <p:cNvSpPr>
            <a:spLocks noGrp="1"/>
          </p:cNvSpPr>
          <p:nvPr>
            <p:ph type="sldNum" sz="quarter" idx="39"/>
          </p:nvPr>
        </p:nvSpPr>
        <p:spPr/>
        <p:txBody>
          <a:bodyPr/>
          <a:lstStyle/>
          <a:p>
            <a:fld id="{AD816501-AAE5-214E-B100-00C3DC5F5E3F}" type="slidenum">
              <a:rPr lang="en-US" smtClean="0"/>
              <a:pPr/>
              <a:t>‹#›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2406525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, columns 1x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09600" y="868059"/>
            <a:ext cx="10972800" cy="307777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>
              <a:buNone/>
              <a:defRPr lang="en-US" sz="2000" dirty="0">
                <a:solidFill>
                  <a:schemeClr val="tx2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1pPr>
            <a:lvl2pPr>
              <a:defRPr sz="2100"/>
            </a:lvl2pPr>
            <a:lvl3pPr>
              <a:defRPr sz="2100"/>
            </a:lvl3pPr>
            <a:lvl4pPr>
              <a:defRPr sz="2100"/>
            </a:lvl4pPr>
            <a:lvl5pPr>
              <a:defRPr sz="2100"/>
            </a:lvl5pPr>
          </a:lstStyle>
          <a:p>
            <a:pPr marL="0" lvl="0" indent="0" algn="l" rtl="0" eaLnBrk="0" fontAlgn="base" hangingPunct="0">
              <a:spcBef>
                <a:spcPts val="21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itchFamily="-65" charset="0"/>
              <a:buNone/>
            </a:pPr>
            <a:r>
              <a:rPr lang="en-US"/>
              <a:t>Edit Master text styles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84BE6475-7D45-4EB4-9A82-F07E160458C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" y="5913259"/>
            <a:ext cx="557497" cy="251942"/>
          </a:xfrm>
        </p:spPr>
        <p:txBody>
          <a:bodyPr anchor="b">
            <a:noAutofit/>
          </a:bodyPr>
          <a:lstStyle>
            <a:lvl1pPr marL="0" indent="0" algn="r">
              <a:spcBef>
                <a:spcPts val="0"/>
              </a:spcBef>
              <a:buNone/>
              <a:defRPr sz="1000">
                <a:solidFill>
                  <a:schemeClr val="tx2"/>
                </a:solidFill>
              </a:defRPr>
            </a:lvl1pPr>
            <a:lvl2pPr marL="217170" indent="0">
              <a:buNone/>
              <a:defRPr sz="1000"/>
            </a:lvl2pPr>
            <a:lvl3pPr marL="530352" indent="0">
              <a:buNone/>
              <a:defRPr sz="1000"/>
            </a:lvl3pPr>
            <a:lvl4pPr marL="896112" indent="0">
              <a:buNone/>
              <a:defRPr sz="1000"/>
            </a:lvl4pPr>
            <a:lvl5pPr marL="1296829" indent="0">
              <a:buNone/>
              <a:defRPr sz="1000"/>
            </a:lvl5pPr>
          </a:lstStyle>
          <a:p>
            <a:pPr lvl="0"/>
            <a:r>
              <a:rPr lang="en-US"/>
              <a:t>*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D5836718-9BE9-4DF7-BFF0-67B38F0C2FC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9599" y="5913259"/>
            <a:ext cx="10980757" cy="251942"/>
          </a:xfrm>
        </p:spPr>
        <p:txBody>
          <a:bodyPr anchor="b">
            <a:noAutofit/>
          </a:bodyPr>
          <a:lstStyle>
            <a:lvl1pPr marL="0" indent="0" algn="l">
              <a:spcBef>
                <a:spcPts val="0"/>
              </a:spcBef>
              <a:buNone/>
              <a:defRPr sz="1000">
                <a:solidFill>
                  <a:schemeClr val="tx2"/>
                </a:solidFill>
              </a:defRPr>
            </a:lvl1pPr>
            <a:lvl2pPr marL="217170" indent="0">
              <a:buNone/>
              <a:defRPr sz="1000"/>
            </a:lvl2pPr>
            <a:lvl3pPr marL="530352" indent="0">
              <a:buNone/>
              <a:defRPr sz="1000"/>
            </a:lvl3pPr>
            <a:lvl4pPr marL="896112" indent="0">
              <a:buNone/>
              <a:defRPr sz="1000"/>
            </a:lvl4pPr>
            <a:lvl5pPr marL="1296829" indent="0">
              <a:buNone/>
              <a:defRPr sz="1000"/>
            </a:lvl5pPr>
          </a:lstStyle>
          <a:p>
            <a:pPr lvl="0"/>
            <a:r>
              <a:rPr lang="en-US"/>
              <a:t>Click to add footnote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FB29F8-F766-4EEA-AF0A-8D7125B1D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7BDBF51-BDD9-47D4-9794-DE9814A353B8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AD816501-AAE5-214E-B100-00C3DC5F5E3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A5E8EF69-874A-4E0D-AD1E-091E247D8856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609599" y="1713180"/>
            <a:ext cx="3502152" cy="4206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147EF838-90C8-498B-BDB5-00F7E3918ACF}"/>
              </a:ext>
            </a:extLst>
          </p:cNvPr>
          <p:cNvSpPr>
            <a:spLocks noGrp="1"/>
          </p:cNvSpPr>
          <p:nvPr>
            <p:ph sz="quarter" idx="26"/>
          </p:nvPr>
        </p:nvSpPr>
        <p:spPr>
          <a:xfrm>
            <a:off x="4344924" y="1713180"/>
            <a:ext cx="3502152" cy="4206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1BDA823C-A7CA-4268-A35C-1C4D5D386E20}"/>
              </a:ext>
            </a:extLst>
          </p:cNvPr>
          <p:cNvSpPr>
            <a:spLocks noGrp="1"/>
          </p:cNvSpPr>
          <p:nvPr>
            <p:ph sz="quarter" idx="27"/>
          </p:nvPr>
        </p:nvSpPr>
        <p:spPr>
          <a:xfrm>
            <a:off x="8080248" y="1713180"/>
            <a:ext cx="3502152" cy="4206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custDataLst>
      <p:tags r:id="rId1"/>
    </p:custData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sub, columns 1x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C2BFE4F-52EC-EA4C-8174-6D0AB121C043}"/>
              </a:ext>
            </a:extLst>
          </p:cNvPr>
          <p:cNvSpPr/>
          <p:nvPr userDrawn="1"/>
        </p:nvSpPr>
        <p:spPr bwMode="auto">
          <a:xfrm>
            <a:off x="577659" y="1083013"/>
            <a:ext cx="3498295" cy="4832013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itchFamily="-110" charset="0"/>
              <a:ea typeface="ヒラギノ角ゴ ProN W3" pitchFamily="-110" charset="-128"/>
              <a:cs typeface="ヒラギノ角ゴ ProN W3" pitchFamily="-110" charset="-128"/>
              <a:sym typeface="Arial" pitchFamily="-110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129C99D-1F64-7E4F-B8C3-B8B45961F027}"/>
              </a:ext>
            </a:extLst>
          </p:cNvPr>
          <p:cNvSpPr/>
          <p:nvPr userDrawn="1"/>
        </p:nvSpPr>
        <p:spPr bwMode="auto">
          <a:xfrm>
            <a:off x="4349566" y="1083013"/>
            <a:ext cx="3498295" cy="4832013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normalizeH="0" baseline="0" err="1">
              <a:ln>
                <a:noFill/>
              </a:ln>
              <a:solidFill>
                <a:schemeClr val="bg1"/>
              </a:solidFill>
              <a:effectLst/>
              <a:latin typeface="Arial" pitchFamily="-110" charset="0"/>
              <a:ea typeface="ヒラギノ角ゴ ProN W3" pitchFamily="-110" charset="-128"/>
              <a:cs typeface="ヒラギノ角ゴ ProN W3" pitchFamily="-110" charset="-128"/>
              <a:sym typeface="Arial" pitchFamily="-110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8B694DC-BD9A-A442-9ACD-4F245C97A9FC}"/>
              </a:ext>
            </a:extLst>
          </p:cNvPr>
          <p:cNvSpPr/>
          <p:nvPr userDrawn="1"/>
        </p:nvSpPr>
        <p:spPr bwMode="auto">
          <a:xfrm>
            <a:off x="8102409" y="1083013"/>
            <a:ext cx="3498295" cy="4832013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normalizeH="0" baseline="0" err="1">
              <a:ln>
                <a:noFill/>
              </a:ln>
              <a:solidFill>
                <a:schemeClr val="bg1"/>
              </a:solidFill>
              <a:effectLst/>
              <a:latin typeface="Arial" pitchFamily="-110" charset="0"/>
              <a:ea typeface="ヒラギノ角ゴ ProN W3" pitchFamily="-110" charset="-128"/>
              <a:cs typeface="ヒラギノ角ゴ ProN W3" pitchFamily="-110" charset="-128"/>
              <a:sym typeface="Arial" pitchFamily="-110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CDC70B-08BA-B44B-8C3E-30BE82F98C4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308756" y="1276350"/>
            <a:ext cx="3075517" cy="508000"/>
          </a:xfrm>
        </p:spPr>
        <p:txBody>
          <a:bodyPr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</a:lstStyle>
          <a:p>
            <a:pPr lvl="0"/>
            <a:endParaRPr lang="en-US"/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3DE90F85-A45B-EB4F-885E-BDA161417B7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578452" y="1276350"/>
            <a:ext cx="3075517" cy="508000"/>
          </a:xfrm>
        </p:spPr>
        <p:txBody>
          <a:bodyPr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</a:lstStyle>
          <a:p>
            <a:pPr lvl="0"/>
            <a:endParaRPr lang="en-US"/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581FD44C-15D5-4E4E-9A40-D4A5205C1D1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89047" y="1276350"/>
            <a:ext cx="3075517" cy="508000"/>
          </a:xfrm>
        </p:spPr>
        <p:txBody>
          <a:bodyPr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</a:lstStyle>
          <a:p>
            <a:pPr lvl="0"/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1D6CA6-DC3E-9040-8CD5-3433B67B4B1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89047" y="1992760"/>
            <a:ext cx="3075517" cy="292735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2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560DC261-35D6-E54B-AA97-58927CE6AFF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578452" y="1992760"/>
            <a:ext cx="3075517" cy="292735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2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C74439E9-4AE9-914D-B1E8-BB781BAEC99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308756" y="1992760"/>
            <a:ext cx="3075517" cy="292735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2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BDAFC3A3-49BC-48B6-994B-13C419EE350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" y="5913259"/>
            <a:ext cx="557497" cy="251942"/>
          </a:xfrm>
        </p:spPr>
        <p:txBody>
          <a:bodyPr anchor="b">
            <a:noAutofit/>
          </a:bodyPr>
          <a:lstStyle>
            <a:lvl1pPr marL="0" indent="0" algn="r">
              <a:spcBef>
                <a:spcPts val="0"/>
              </a:spcBef>
              <a:buNone/>
              <a:defRPr sz="1000">
                <a:solidFill>
                  <a:schemeClr val="tx2"/>
                </a:solidFill>
              </a:defRPr>
            </a:lvl1pPr>
            <a:lvl2pPr marL="217170" indent="0">
              <a:buNone/>
              <a:defRPr sz="1000"/>
            </a:lvl2pPr>
            <a:lvl3pPr marL="530352" indent="0">
              <a:buNone/>
              <a:defRPr sz="1000"/>
            </a:lvl3pPr>
            <a:lvl4pPr marL="896112" indent="0">
              <a:buNone/>
              <a:defRPr sz="1000"/>
            </a:lvl4pPr>
            <a:lvl5pPr marL="1296829" indent="0">
              <a:buNone/>
              <a:defRPr sz="1000"/>
            </a:lvl5pPr>
          </a:lstStyle>
          <a:p>
            <a:pPr lvl="0"/>
            <a:r>
              <a:rPr lang="en-US"/>
              <a:t>*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64630112-4D3B-4327-AFEF-69A672DE5EB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9599" y="5913259"/>
            <a:ext cx="10980757" cy="251942"/>
          </a:xfrm>
        </p:spPr>
        <p:txBody>
          <a:bodyPr anchor="b">
            <a:noAutofit/>
          </a:bodyPr>
          <a:lstStyle>
            <a:lvl1pPr marL="0" indent="0" algn="l">
              <a:spcBef>
                <a:spcPts val="0"/>
              </a:spcBef>
              <a:buNone/>
              <a:defRPr sz="1000">
                <a:solidFill>
                  <a:schemeClr val="tx2"/>
                </a:solidFill>
              </a:defRPr>
            </a:lvl1pPr>
            <a:lvl2pPr marL="217170" indent="0">
              <a:buNone/>
              <a:defRPr sz="1000"/>
            </a:lvl2pPr>
            <a:lvl3pPr marL="530352" indent="0">
              <a:buNone/>
              <a:defRPr sz="1000"/>
            </a:lvl3pPr>
            <a:lvl4pPr marL="896112" indent="0">
              <a:buNone/>
              <a:defRPr sz="1000"/>
            </a:lvl4pPr>
            <a:lvl5pPr marL="1296829" indent="0">
              <a:buNone/>
              <a:defRPr sz="1000"/>
            </a:lvl5pPr>
          </a:lstStyle>
          <a:p>
            <a:pPr lvl="0"/>
            <a:r>
              <a:rPr lang="en-US"/>
              <a:t>Click to add footnote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1AAEAE-89AB-410F-B047-51B7B897EB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F2A7E4-4B92-4774-AD3F-A153E94D600D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AD816501-AAE5-214E-B100-00C3DC5F5E3F}" type="slidenum">
              <a:rPr lang="en-US" smtClean="0"/>
              <a:pPr/>
              <a:t>‹#›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35045746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393E8CB-0D3D-4731-9E50-5EB436EA836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816501-AAE5-214E-B100-00C3DC5F5E3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65330B4-3113-4E4F-A7F6-866902B83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62008746"/>
      </p:ext>
    </p:extLst>
  </p:cSld>
  <p:clrMapOvr>
    <a:masterClrMapping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, columns 1x3 w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09600" y="868059"/>
            <a:ext cx="10972800" cy="307777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>
              <a:buNone/>
              <a:defRPr lang="en-US" sz="2000" dirty="0">
                <a:solidFill>
                  <a:schemeClr val="tx2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1pPr>
            <a:lvl2pPr>
              <a:defRPr sz="2100"/>
            </a:lvl2pPr>
            <a:lvl3pPr>
              <a:defRPr sz="2100"/>
            </a:lvl3pPr>
            <a:lvl4pPr>
              <a:defRPr sz="2100"/>
            </a:lvl4pPr>
            <a:lvl5pPr>
              <a:defRPr sz="2100"/>
            </a:lvl5pPr>
          </a:lstStyle>
          <a:p>
            <a:pPr marL="0" lvl="0" indent="0" algn="l" rtl="0" eaLnBrk="0" fontAlgn="base" hangingPunct="0">
              <a:spcBef>
                <a:spcPts val="21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itchFamily="-65" charset="0"/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72341D-678F-0543-BC1F-DAF878E5E6E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9600" y="3883026"/>
            <a:ext cx="3505200" cy="1971675"/>
          </a:xfrm>
        </p:spPr>
        <p:txBody>
          <a:bodyPr/>
          <a:lstStyle>
            <a:lvl1pPr marL="237744"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 marL="530352" indent="0">
              <a:buNone/>
              <a:defRPr>
                <a:solidFill>
                  <a:schemeClr val="tx2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endParaRPr lang="en-US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5D9755F0-C41E-2B45-9AED-E932B414A02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353736" y="3883026"/>
            <a:ext cx="3513667" cy="1971675"/>
          </a:xfrm>
        </p:spPr>
        <p:txBody>
          <a:bodyPr/>
          <a:lstStyle>
            <a:lvl1pPr marL="237744"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 marL="530352" indent="0">
              <a:buNone/>
              <a:defRPr>
                <a:solidFill>
                  <a:schemeClr val="tx2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endParaRPr lang="en-US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229C5B03-CACE-A542-91AC-BA0C8C02000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077201" y="3883026"/>
            <a:ext cx="3505199" cy="1971675"/>
          </a:xfrm>
        </p:spPr>
        <p:txBody>
          <a:bodyPr/>
          <a:lstStyle>
            <a:lvl1pPr marL="237744"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 marL="530352" indent="0">
              <a:buNone/>
              <a:defRPr>
                <a:solidFill>
                  <a:schemeClr val="tx2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endParaRPr lang="en-US"/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FE7F73C9-3F48-455D-BFC8-C12C2A65E47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" y="5913259"/>
            <a:ext cx="557497" cy="251942"/>
          </a:xfrm>
        </p:spPr>
        <p:txBody>
          <a:bodyPr anchor="b">
            <a:noAutofit/>
          </a:bodyPr>
          <a:lstStyle>
            <a:lvl1pPr marL="0" indent="0" algn="r">
              <a:spcBef>
                <a:spcPts val="0"/>
              </a:spcBef>
              <a:buNone/>
              <a:defRPr sz="1000">
                <a:solidFill>
                  <a:schemeClr val="tx2"/>
                </a:solidFill>
              </a:defRPr>
            </a:lvl1pPr>
            <a:lvl2pPr marL="217170" indent="0">
              <a:buNone/>
              <a:defRPr sz="1000"/>
            </a:lvl2pPr>
            <a:lvl3pPr marL="530352" indent="0">
              <a:buNone/>
              <a:defRPr sz="1000"/>
            </a:lvl3pPr>
            <a:lvl4pPr marL="896112" indent="0">
              <a:buNone/>
              <a:defRPr sz="1000"/>
            </a:lvl4pPr>
            <a:lvl5pPr marL="1296829" indent="0">
              <a:buNone/>
              <a:defRPr sz="1000"/>
            </a:lvl5pPr>
          </a:lstStyle>
          <a:p>
            <a:pPr lvl="0"/>
            <a:r>
              <a:rPr lang="en-US"/>
              <a:t>*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33BD1F65-AD45-4791-98F4-368824440B0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9599" y="5913259"/>
            <a:ext cx="10980757" cy="251942"/>
          </a:xfrm>
        </p:spPr>
        <p:txBody>
          <a:bodyPr anchor="b">
            <a:noAutofit/>
          </a:bodyPr>
          <a:lstStyle>
            <a:lvl1pPr marL="0" indent="0" algn="l">
              <a:spcBef>
                <a:spcPts val="0"/>
              </a:spcBef>
              <a:buNone/>
              <a:defRPr sz="1000">
                <a:solidFill>
                  <a:schemeClr val="tx2"/>
                </a:solidFill>
              </a:defRPr>
            </a:lvl1pPr>
            <a:lvl2pPr marL="217170" indent="0">
              <a:buNone/>
              <a:defRPr sz="1000"/>
            </a:lvl2pPr>
            <a:lvl3pPr marL="530352" indent="0">
              <a:buNone/>
              <a:defRPr sz="1000"/>
            </a:lvl3pPr>
            <a:lvl4pPr marL="896112" indent="0">
              <a:buNone/>
              <a:defRPr sz="1000"/>
            </a:lvl4pPr>
            <a:lvl5pPr marL="1296829" indent="0">
              <a:buNone/>
              <a:defRPr sz="1000"/>
            </a:lvl5pPr>
          </a:lstStyle>
          <a:p>
            <a:pPr lvl="0"/>
            <a:r>
              <a:rPr lang="en-US"/>
              <a:t>Click to add footnote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0F42EE2-082F-4851-A3A4-5F91F76428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C5BD6E0-A478-4558-BA34-89E7ADD65AC3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AD816501-AAE5-214E-B100-00C3DC5F5E3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05E081D3-F617-4754-91D1-0F2E123DA750}"/>
              </a:ext>
            </a:extLst>
          </p:cNvPr>
          <p:cNvSpPr>
            <a:spLocks noGrp="1"/>
          </p:cNvSpPr>
          <p:nvPr>
            <p:ph sz="quarter" idx="26"/>
          </p:nvPr>
        </p:nvSpPr>
        <p:spPr>
          <a:xfrm>
            <a:off x="609599" y="1713180"/>
            <a:ext cx="3502152" cy="2029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0" name="Content Placeholder 4">
            <a:extLst>
              <a:ext uri="{FF2B5EF4-FFF2-40B4-BE49-F238E27FC236}">
                <a16:creationId xmlns:a16="http://schemas.microsoft.com/office/drawing/2014/main" id="{C6E1660A-D1C9-4932-8728-14A2890934CB}"/>
              </a:ext>
            </a:extLst>
          </p:cNvPr>
          <p:cNvSpPr>
            <a:spLocks noGrp="1"/>
          </p:cNvSpPr>
          <p:nvPr>
            <p:ph sz="quarter" idx="27"/>
          </p:nvPr>
        </p:nvSpPr>
        <p:spPr>
          <a:xfrm>
            <a:off x="4344924" y="1713180"/>
            <a:ext cx="3502152" cy="2029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Content Placeholder 4">
            <a:extLst>
              <a:ext uri="{FF2B5EF4-FFF2-40B4-BE49-F238E27FC236}">
                <a16:creationId xmlns:a16="http://schemas.microsoft.com/office/drawing/2014/main" id="{B347574D-1A5A-4A37-8968-553E8EFD3C86}"/>
              </a:ext>
            </a:extLst>
          </p:cNvPr>
          <p:cNvSpPr>
            <a:spLocks noGrp="1"/>
          </p:cNvSpPr>
          <p:nvPr>
            <p:ph sz="quarter" idx="28"/>
          </p:nvPr>
        </p:nvSpPr>
        <p:spPr>
          <a:xfrm>
            <a:off x="8080248" y="1713180"/>
            <a:ext cx="3502152" cy="2029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9145177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sub, columns 1x3 w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09600" y="868059"/>
            <a:ext cx="10972800" cy="307777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>
              <a:buNone/>
              <a:defRPr lang="en-US" sz="2000" dirty="0">
                <a:solidFill>
                  <a:schemeClr val="tx2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1pPr>
            <a:lvl2pPr>
              <a:defRPr sz="2100"/>
            </a:lvl2pPr>
            <a:lvl3pPr>
              <a:defRPr sz="2100"/>
            </a:lvl3pPr>
            <a:lvl4pPr>
              <a:defRPr sz="2100"/>
            </a:lvl4pPr>
            <a:lvl5pPr>
              <a:defRPr sz="2100"/>
            </a:lvl5pPr>
          </a:lstStyle>
          <a:p>
            <a:pPr marL="0" lvl="0" indent="0" algn="l" rtl="0" eaLnBrk="0" fontAlgn="base" hangingPunct="0">
              <a:spcBef>
                <a:spcPts val="21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itchFamily="-65" charset="0"/>
              <a:buNone/>
            </a:pPr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1"/>
          </p:nvPr>
        </p:nvSpPr>
        <p:spPr>
          <a:xfrm>
            <a:off x="4349193" y="1570154"/>
            <a:ext cx="3493057" cy="414422"/>
          </a:xfrm>
          <a:solidFill>
            <a:srgbClr val="FFFFFF"/>
          </a:solidFill>
          <a:ln>
            <a:noFill/>
          </a:ln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accent2"/>
                </a:solidFill>
              </a:defRPr>
            </a:lvl1pPr>
            <a:lvl2pPr marL="217170" indent="0">
              <a:buNone/>
              <a:defRPr sz="1400"/>
            </a:lvl2pPr>
            <a:lvl3pPr marL="530352" indent="0">
              <a:buNone/>
              <a:defRPr sz="1400"/>
            </a:lvl3pPr>
            <a:lvl4pPr marL="896112" indent="0">
              <a:buNone/>
              <a:defRPr sz="1400"/>
            </a:lvl4pPr>
            <a:lvl5pPr marL="1296829" indent="0">
              <a:buNone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22"/>
          </p:nvPr>
        </p:nvSpPr>
        <p:spPr>
          <a:xfrm>
            <a:off x="606035" y="1570154"/>
            <a:ext cx="3510883" cy="414422"/>
          </a:xfrm>
          <a:solidFill>
            <a:srgbClr val="FFFFFF"/>
          </a:solidFill>
          <a:ln>
            <a:noFill/>
          </a:ln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accent3"/>
                </a:solidFill>
              </a:defRPr>
            </a:lvl1pPr>
            <a:lvl2pPr marL="217170" indent="0">
              <a:buNone/>
              <a:defRPr sz="1400"/>
            </a:lvl2pPr>
            <a:lvl3pPr marL="530352" indent="0">
              <a:buNone/>
              <a:defRPr sz="1400"/>
            </a:lvl3pPr>
            <a:lvl4pPr marL="896112" indent="0">
              <a:buNone/>
              <a:defRPr sz="1400"/>
            </a:lvl4pPr>
            <a:lvl5pPr marL="1296829" indent="0">
              <a:buNone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23"/>
          </p:nvPr>
        </p:nvSpPr>
        <p:spPr>
          <a:xfrm>
            <a:off x="8074527" y="1569984"/>
            <a:ext cx="3510883" cy="415175"/>
          </a:xfrm>
          <a:solidFill>
            <a:srgbClr val="FFFFFF"/>
          </a:solidFill>
          <a:ln>
            <a:noFill/>
          </a:ln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accent1"/>
                </a:solidFill>
              </a:defRPr>
            </a:lvl1pPr>
            <a:lvl2pPr marL="217170" indent="0">
              <a:buNone/>
              <a:defRPr sz="1400"/>
            </a:lvl2pPr>
            <a:lvl3pPr marL="530352" indent="0">
              <a:buNone/>
              <a:defRPr sz="1400"/>
            </a:lvl3pPr>
            <a:lvl4pPr marL="896112" indent="0">
              <a:buNone/>
              <a:defRPr sz="1400"/>
            </a:lvl4pPr>
            <a:lvl5pPr marL="1296829" indent="0">
              <a:buNone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303B4520-2D4F-4A32-9620-E39F9D8317C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" y="5913259"/>
            <a:ext cx="557497" cy="251942"/>
          </a:xfrm>
        </p:spPr>
        <p:txBody>
          <a:bodyPr anchor="b">
            <a:noAutofit/>
          </a:bodyPr>
          <a:lstStyle>
            <a:lvl1pPr marL="0" indent="0" algn="r">
              <a:spcBef>
                <a:spcPts val="0"/>
              </a:spcBef>
              <a:buNone/>
              <a:defRPr sz="1000">
                <a:solidFill>
                  <a:schemeClr val="tx2"/>
                </a:solidFill>
              </a:defRPr>
            </a:lvl1pPr>
            <a:lvl2pPr marL="217170" indent="0">
              <a:buNone/>
              <a:defRPr sz="1000"/>
            </a:lvl2pPr>
            <a:lvl3pPr marL="530352" indent="0">
              <a:buNone/>
              <a:defRPr sz="1000"/>
            </a:lvl3pPr>
            <a:lvl4pPr marL="896112" indent="0">
              <a:buNone/>
              <a:defRPr sz="1000"/>
            </a:lvl4pPr>
            <a:lvl5pPr marL="1296829" indent="0">
              <a:buNone/>
              <a:defRPr sz="1000"/>
            </a:lvl5pPr>
          </a:lstStyle>
          <a:p>
            <a:pPr lvl="0"/>
            <a:r>
              <a:rPr lang="en-US"/>
              <a:t>*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DDC5C370-387B-4E4A-8091-666F1171BA4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9599" y="5913259"/>
            <a:ext cx="10980757" cy="251942"/>
          </a:xfrm>
        </p:spPr>
        <p:txBody>
          <a:bodyPr anchor="b">
            <a:noAutofit/>
          </a:bodyPr>
          <a:lstStyle>
            <a:lvl1pPr marL="0" indent="0" algn="l">
              <a:spcBef>
                <a:spcPts val="0"/>
              </a:spcBef>
              <a:buNone/>
              <a:defRPr sz="1000">
                <a:solidFill>
                  <a:schemeClr val="tx2"/>
                </a:solidFill>
              </a:defRPr>
            </a:lvl1pPr>
            <a:lvl2pPr marL="217170" indent="0">
              <a:buNone/>
              <a:defRPr sz="1000"/>
            </a:lvl2pPr>
            <a:lvl3pPr marL="530352" indent="0">
              <a:buNone/>
              <a:defRPr sz="1000"/>
            </a:lvl3pPr>
            <a:lvl4pPr marL="896112" indent="0">
              <a:buNone/>
              <a:defRPr sz="1000"/>
            </a:lvl4pPr>
            <a:lvl5pPr marL="1296829" indent="0">
              <a:buNone/>
              <a:defRPr sz="1000"/>
            </a:lvl5pPr>
          </a:lstStyle>
          <a:p>
            <a:pPr lvl="0"/>
            <a:r>
              <a:rPr lang="en-US"/>
              <a:t>Click to add footnote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556A56-88DF-4BD5-9EC5-D8DDC38FA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2FB3D86-567F-4B85-BBBC-38136C9BDAE1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AD816501-AAE5-214E-B100-00C3DC5F5E3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Content Placeholder 4">
            <a:extLst>
              <a:ext uri="{FF2B5EF4-FFF2-40B4-BE49-F238E27FC236}">
                <a16:creationId xmlns:a16="http://schemas.microsoft.com/office/drawing/2014/main" id="{EB49C11D-D2B9-4750-B362-440439336BA3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609599" y="2136912"/>
            <a:ext cx="3502152" cy="37825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DC67EEFC-7974-489E-B530-DF12A47D36EA}"/>
              </a:ext>
            </a:extLst>
          </p:cNvPr>
          <p:cNvSpPr>
            <a:spLocks noGrp="1"/>
          </p:cNvSpPr>
          <p:nvPr>
            <p:ph sz="quarter" idx="26"/>
          </p:nvPr>
        </p:nvSpPr>
        <p:spPr>
          <a:xfrm>
            <a:off x="4344924" y="2136912"/>
            <a:ext cx="3502152" cy="37825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0" name="Content Placeholder 4">
            <a:extLst>
              <a:ext uri="{FF2B5EF4-FFF2-40B4-BE49-F238E27FC236}">
                <a16:creationId xmlns:a16="http://schemas.microsoft.com/office/drawing/2014/main" id="{9A402F6B-DC35-43F1-A608-7D25A4EECA1F}"/>
              </a:ext>
            </a:extLst>
          </p:cNvPr>
          <p:cNvSpPr>
            <a:spLocks noGrp="1"/>
          </p:cNvSpPr>
          <p:nvPr>
            <p:ph sz="quarter" idx="27"/>
          </p:nvPr>
        </p:nvSpPr>
        <p:spPr>
          <a:xfrm>
            <a:off x="8080248" y="2136912"/>
            <a:ext cx="3502152" cy="37825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49722040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picture, capti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Full Bleed Image</a:t>
            </a:r>
          </a:p>
          <a:p>
            <a:endParaRPr lang="en-US"/>
          </a:p>
          <a:p>
            <a:r>
              <a:rPr lang="en-US"/>
              <a:t>No Copy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D2C2B95-F1C7-464B-AB21-EB73C1EE9B80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AD816501-AAE5-214E-B100-00C3DC5F5E3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B8961680-1199-41F6-9E55-884BD67648C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5367" y="5694564"/>
            <a:ext cx="10972800" cy="398263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89611" numCol="1" anchor="b" anchorCtr="0" compatLnSpc="1">
            <a:prstTxWarp prst="textNoShape">
              <a:avLst/>
            </a:prstTxWarp>
            <a:spAutoFit/>
          </a:bodyPr>
          <a:lstStyle>
            <a:lvl1pPr marL="0" indent="0" algn="r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  <a:defRPr lang="en-US" sz="2000" dirty="0" smtClean="0">
                <a:solidFill>
                  <a:schemeClr val="bg1"/>
                </a:solidFill>
                <a:latin typeface="Arial" charset="0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1pPr>
            <a:lvl2pPr marL="0" indent="0" algn="r" rtl="0" eaLnBrk="0" fontAlgn="base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None/>
              <a:defRPr lang="en-US" sz="1400" dirty="0" smtClean="0">
                <a:solidFill>
                  <a:schemeClr val="tx1"/>
                </a:solidFill>
                <a:latin typeface="Arial" charset="0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2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195566D2-55E9-4018-95A0-B86821206B8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5340" y="6055668"/>
            <a:ext cx="10972800" cy="230832"/>
          </a:xfrm>
        </p:spPr>
        <p:txBody>
          <a:bodyPr wrap="square" anchor="b" anchorCtr="0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buNone/>
              <a:defRPr sz="1500">
                <a:solidFill>
                  <a:schemeClr val="bg1"/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custDataLst>
      <p:tags r:id="rId1"/>
    </p:custData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picture, caption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-13" y="0"/>
            <a:ext cx="12192000" cy="6858000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Full Bleed Image</a:t>
            </a:r>
          </a:p>
          <a:p>
            <a:endParaRPr lang="en-US"/>
          </a:p>
          <a:p>
            <a:r>
              <a:rPr lang="en-US"/>
              <a:t>No Copy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0260E95-878A-4B35-BD39-8D05DCD2895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5367" y="5694564"/>
            <a:ext cx="10972800" cy="398263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89611" numCol="1" anchor="b" anchorCtr="0" compatLnSpc="1">
            <a:prstTxWarp prst="textNoShape">
              <a:avLst/>
            </a:prstTxWarp>
            <a:spAutoFit/>
          </a:bodyPr>
          <a:lstStyle>
            <a:lvl1pPr marL="0" indent="0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  <a:defRPr lang="en-US" sz="2000" dirty="0" smtClean="0">
                <a:solidFill>
                  <a:schemeClr val="bg1"/>
                </a:solidFill>
                <a:latin typeface="Arial" charset="0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1pPr>
            <a:lvl2pPr marL="0" indent="0" algn="r" rtl="0" eaLnBrk="0" fontAlgn="base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None/>
              <a:defRPr lang="en-US" sz="1400" dirty="0" smtClean="0">
                <a:solidFill>
                  <a:schemeClr val="tx1"/>
                </a:solidFill>
                <a:latin typeface="Arial" charset="0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2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4819CDBF-C301-485C-AA5A-C96D10B0269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5340" y="6055668"/>
            <a:ext cx="10972800" cy="230832"/>
          </a:xfrm>
        </p:spPr>
        <p:txBody>
          <a:bodyPr wrap="square" anchor="b" anchorCtr="0"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buNone/>
              <a:defRPr sz="1500">
                <a:solidFill>
                  <a:schemeClr val="bg1"/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3AE0943-49E5-4B67-995B-D2294CDFFC31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AD816501-AAE5-214E-B100-00C3DC5F5E3F}" type="slidenum">
              <a:rPr lang="en-US" smtClean="0"/>
              <a:pPr/>
              <a:t>‹#›</a:t>
            </a:fld>
            <a:endParaRPr lang="en-US"/>
          </a:p>
        </p:txBody>
      </p:sp>
    </p:spTree>
    <p:custDataLst>
      <p:tags r:id="rId1"/>
    </p:custData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or statement re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/>
          <p:cNvSpPr>
            <a:spLocks noGrp="1"/>
          </p:cNvSpPr>
          <p:nvPr>
            <p:ph type="title" hasCustomPrompt="1"/>
          </p:nvPr>
        </p:nvSpPr>
        <p:spPr>
          <a:xfrm>
            <a:off x="605367" y="1983439"/>
            <a:ext cx="10981267" cy="1538883"/>
          </a:xfrm>
        </p:spPr>
        <p:txBody>
          <a:bodyPr anchor="ctr"/>
          <a:lstStyle>
            <a:lvl1pPr algn="l">
              <a:lnSpc>
                <a:spcPct val="100000"/>
              </a:lnSpc>
              <a:defRPr sz="5000" kern="1500" spc="-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“Click to edit quote </a:t>
            </a:r>
            <a:br>
              <a:rPr lang="en-US"/>
            </a:br>
            <a:r>
              <a:rPr lang="en-US"/>
              <a:t>or statement.”</a:t>
            </a:r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05367" y="5083557"/>
            <a:ext cx="10981267" cy="1481138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5000" b="1" kern="1500" spc="-100" baseline="0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/>
            </a:lvl2pPr>
            <a:lvl3pPr marL="0" indent="0">
              <a:spcBef>
                <a:spcPts val="0"/>
              </a:spcBef>
              <a:buNone/>
              <a:defRPr/>
            </a:lvl3pPr>
            <a:lvl4pPr marL="0" indent="0">
              <a:spcBef>
                <a:spcPts val="0"/>
              </a:spcBef>
              <a:buNone/>
              <a:defRPr/>
            </a:lvl4pPr>
            <a:lvl5pPr marL="0" indent="0">
              <a:spcBef>
                <a:spcPts val="0"/>
              </a:spcBef>
              <a:buNone/>
              <a:defRPr/>
            </a:lvl5pPr>
          </a:lstStyle>
          <a:p>
            <a:pPr lvl="0"/>
            <a:r>
              <a:rPr lang="en-US"/>
              <a:t>– Attribution</a:t>
            </a:r>
          </a:p>
        </p:txBody>
      </p:sp>
    </p:spTree>
    <p:custDataLst>
      <p:tags r:id="rId1"/>
    </p:custData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or statement blu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2"/>
          <p:cNvSpPr>
            <a:spLocks noGrp="1"/>
          </p:cNvSpPr>
          <p:nvPr>
            <p:ph type="title" hasCustomPrompt="1"/>
          </p:nvPr>
        </p:nvSpPr>
        <p:spPr>
          <a:xfrm>
            <a:off x="605367" y="1983439"/>
            <a:ext cx="10981267" cy="1538883"/>
          </a:xfrm>
        </p:spPr>
        <p:txBody>
          <a:bodyPr anchor="ctr"/>
          <a:lstStyle>
            <a:lvl1pPr algn="l">
              <a:lnSpc>
                <a:spcPct val="100000"/>
              </a:lnSpc>
              <a:defRPr sz="5000" kern="1500" spc="-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“Click to edit quote </a:t>
            </a:r>
            <a:br>
              <a:rPr lang="en-US"/>
            </a:br>
            <a:r>
              <a:rPr lang="en-US"/>
              <a:t>or statement.”</a:t>
            </a: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05367" y="5083557"/>
            <a:ext cx="10981267" cy="1481138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5000" b="1" kern="1500" spc="-100" baseline="0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/>
            </a:lvl2pPr>
            <a:lvl3pPr marL="0" indent="0">
              <a:spcBef>
                <a:spcPts val="0"/>
              </a:spcBef>
              <a:buNone/>
              <a:defRPr/>
            </a:lvl3pPr>
            <a:lvl4pPr marL="0" indent="0">
              <a:spcBef>
                <a:spcPts val="0"/>
              </a:spcBef>
              <a:buNone/>
              <a:defRPr/>
            </a:lvl4pPr>
            <a:lvl5pPr marL="0" indent="0">
              <a:spcBef>
                <a:spcPts val="0"/>
              </a:spcBef>
              <a:buNone/>
              <a:defRPr/>
            </a:lvl5pPr>
          </a:lstStyle>
          <a:p>
            <a:pPr lvl="0"/>
            <a:r>
              <a:rPr lang="en-US"/>
              <a:t>– Attribution</a:t>
            </a:r>
          </a:p>
        </p:txBody>
      </p:sp>
    </p:spTree>
    <p:custDataLst>
      <p:tags r:id="rId1"/>
    </p:custData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or statement magenta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05367" y="1970615"/>
            <a:ext cx="10981267" cy="1564531"/>
          </a:xfrm>
        </p:spPr>
        <p:txBody>
          <a:bodyPr anchor="ctr"/>
          <a:lstStyle>
            <a:lvl1pPr algn="l">
              <a:lnSpc>
                <a:spcPct val="100000"/>
              </a:lnSpc>
              <a:defRPr sz="5000" kern="1500" spc="-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“Click to edit quote </a:t>
            </a:r>
            <a:br>
              <a:rPr lang="en-US"/>
            </a:br>
            <a:r>
              <a:rPr lang="en-US"/>
              <a:t>or statement.”</a:t>
            </a:r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05367" y="5083557"/>
            <a:ext cx="10981267" cy="1481138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5000" b="1" kern="1500" spc="-100" baseline="0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/>
            </a:lvl2pPr>
            <a:lvl3pPr marL="0" indent="0">
              <a:spcBef>
                <a:spcPts val="0"/>
              </a:spcBef>
              <a:buNone/>
              <a:defRPr/>
            </a:lvl3pPr>
            <a:lvl4pPr marL="0" indent="0">
              <a:spcBef>
                <a:spcPts val="0"/>
              </a:spcBef>
              <a:buNone/>
              <a:defRPr/>
            </a:lvl4pPr>
            <a:lvl5pPr marL="0" indent="0">
              <a:spcBef>
                <a:spcPts val="0"/>
              </a:spcBef>
              <a:buNone/>
              <a:defRPr/>
            </a:lvl5pPr>
          </a:lstStyle>
          <a:p>
            <a:pPr lvl="0"/>
            <a:r>
              <a:rPr lang="en-US"/>
              <a:t>– Attribution</a:t>
            </a:r>
          </a:p>
        </p:txBody>
      </p:sp>
    </p:spTree>
    <p:custDataLst>
      <p:tags r:id="rId1"/>
    </p:custData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J&amp;J Signature">
    <p:bg>
      <p:bgPr>
        <a:solidFill>
          <a:srgbClr val="F4F4F4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1390388981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,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5367" y="378458"/>
            <a:ext cx="10145760" cy="577081"/>
          </a:xfrm>
        </p:spPr>
        <p:txBody>
          <a:bodyPr/>
          <a:lstStyle>
            <a:lvl1pPr>
              <a:defRPr sz="375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11"/>
          <p:cNvSpPr>
            <a:spLocks noGrp="1"/>
          </p:cNvSpPr>
          <p:nvPr>
            <p:ph sz="quarter" idx="15"/>
          </p:nvPr>
        </p:nvSpPr>
        <p:spPr>
          <a:xfrm>
            <a:off x="601601" y="1713178"/>
            <a:ext cx="10985780" cy="4193910"/>
          </a:xfrm>
        </p:spPr>
        <p:txBody>
          <a:bodyPr/>
          <a:lstStyle>
            <a:lvl1pPr marL="0" marR="0" indent="0" algn="ctr" defTabSz="9143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000"/>
            </a:lvl1pPr>
          </a:lstStyle>
          <a:p>
            <a:pPr marL="0" marR="0" lvl="0" indent="0" algn="ctr" defTabSz="9143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>
                <a:ln>
                  <a:noFill/>
                </a:ln>
                <a:solidFill>
                  <a:schemeClr val="tx2">
                    <a:lumMod val="65000"/>
                    <a:lumOff val="35000"/>
                  </a:schemeClr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Click to edit Master text styles</a:t>
            </a:r>
          </a:p>
          <a:p>
            <a:pPr marL="0" marR="0" lvl="1" indent="0" algn="ctr" defTabSz="9143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>
                <a:ln>
                  <a:noFill/>
                </a:ln>
                <a:solidFill>
                  <a:schemeClr val="tx2">
                    <a:lumMod val="65000"/>
                    <a:lumOff val="35000"/>
                  </a:schemeClr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Second level</a:t>
            </a:r>
          </a:p>
          <a:p>
            <a:pPr marL="0" marR="0" lvl="2" indent="0" algn="ctr" defTabSz="9143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>
                <a:ln>
                  <a:noFill/>
                </a:ln>
                <a:solidFill>
                  <a:schemeClr val="tx2">
                    <a:lumMod val="65000"/>
                    <a:lumOff val="35000"/>
                  </a:schemeClr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Third level</a:t>
            </a:r>
          </a:p>
          <a:p>
            <a:pPr marL="0" marR="0" lvl="3" indent="0" algn="ctr" defTabSz="9143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>
                <a:ln>
                  <a:noFill/>
                </a:ln>
                <a:solidFill>
                  <a:schemeClr val="tx2">
                    <a:lumMod val="65000"/>
                    <a:lumOff val="35000"/>
                  </a:schemeClr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Fourth level</a:t>
            </a:r>
          </a:p>
          <a:p>
            <a:pPr marL="0" marR="0" lvl="4" indent="0" algn="ctr" defTabSz="9143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>
                <a:ln>
                  <a:noFill/>
                </a:ln>
                <a:solidFill>
                  <a:schemeClr val="tx2">
                    <a:lumMod val="65000"/>
                    <a:lumOff val="35000"/>
                  </a:schemeClr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Fifth level</a:t>
            </a:r>
            <a:endParaRPr lang="en-US"/>
          </a:p>
        </p:txBody>
      </p:sp>
      <p:sp>
        <p:nvSpPr>
          <p:cNvPr id="16" name="Text Placeholder 19"/>
          <p:cNvSpPr>
            <a:spLocks noGrp="1"/>
          </p:cNvSpPr>
          <p:nvPr>
            <p:ph type="body" sz="quarter" idx="16" hasCustomPrompt="1"/>
          </p:nvPr>
        </p:nvSpPr>
        <p:spPr>
          <a:xfrm>
            <a:off x="601134" y="6093619"/>
            <a:ext cx="10985500" cy="159263"/>
          </a:xfrm>
        </p:spPr>
        <p:txBody>
          <a:bodyPr anchor="ctr"/>
          <a:lstStyle>
            <a:lvl1pPr marL="0" indent="0">
              <a:buNone/>
              <a:defRPr sz="1000" baseline="0"/>
            </a:lvl1pPr>
            <a:lvl2pPr marL="217161" indent="0">
              <a:buNone/>
              <a:defRPr sz="1000"/>
            </a:lvl2pPr>
            <a:lvl3pPr marL="530330" indent="0">
              <a:buNone/>
              <a:defRPr sz="1000"/>
            </a:lvl3pPr>
            <a:lvl4pPr marL="896076" indent="0">
              <a:buNone/>
              <a:defRPr sz="1000"/>
            </a:lvl4pPr>
            <a:lvl5pPr marL="1296777" indent="0">
              <a:buNone/>
              <a:defRPr sz="1000"/>
            </a:lvl5pPr>
          </a:lstStyle>
          <a:p>
            <a:r>
              <a:rPr lang="en-US" sz="1000">
                <a:solidFill>
                  <a:srgbClr val="595959"/>
                </a:solidFill>
              </a:rPr>
              <a:t>Click to add footnote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86635" y="6332953"/>
            <a:ext cx="454400" cy="3333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0000"/>
                </a:solidFill>
              </a:defRPr>
            </a:lvl1pPr>
          </a:lstStyle>
          <a:p>
            <a:fld id="{AD816501-AAE5-214E-B100-00C3DC5F5E3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19"/>
          <p:cNvSpPr>
            <a:spLocks noGrp="1"/>
          </p:cNvSpPr>
          <p:nvPr>
            <p:ph type="body" sz="quarter" idx="17" hasCustomPrompt="1"/>
          </p:nvPr>
        </p:nvSpPr>
        <p:spPr>
          <a:xfrm>
            <a:off x="7471833" y="6331368"/>
            <a:ext cx="4114803" cy="334960"/>
          </a:xfrm>
        </p:spPr>
        <p:txBody>
          <a:bodyPr anchor="ctr"/>
          <a:lstStyle>
            <a:lvl1pPr marL="0" indent="0" algn="r">
              <a:buNone/>
              <a:defRPr sz="1000" b="1" baseline="0"/>
            </a:lvl1pPr>
            <a:lvl2pPr marL="217161" indent="0">
              <a:buNone/>
              <a:defRPr sz="1000"/>
            </a:lvl2pPr>
            <a:lvl3pPr marL="530330" indent="0">
              <a:buNone/>
              <a:defRPr sz="1000"/>
            </a:lvl3pPr>
            <a:lvl4pPr marL="896076" indent="0">
              <a:buNone/>
              <a:defRPr sz="1000"/>
            </a:lvl4pPr>
            <a:lvl5pPr marL="1296777" indent="0">
              <a:buNone/>
              <a:defRPr sz="1000"/>
            </a:lvl5pPr>
          </a:lstStyle>
          <a:p>
            <a:r>
              <a:rPr lang="en-US" sz="1000">
                <a:solidFill>
                  <a:srgbClr val="595959"/>
                </a:solidFill>
              </a:rPr>
              <a:t>OPTIONAL FUNCTION NAME</a:t>
            </a:r>
          </a:p>
        </p:txBody>
      </p:sp>
    </p:spTree>
    <p:extLst>
      <p:ext uri="{BB962C8B-B14F-4D97-AF65-F5344CB8AC3E}">
        <p14:creationId xmlns:p14="http://schemas.microsoft.com/office/powerpoint/2010/main" val="819138703"/>
      </p:ext>
    </p:extLst>
  </p:cSld>
  <p:clrMapOvr>
    <a:masterClrMapping/>
  </p:clrMapOvr>
  <p:transition>
    <p:fade/>
  </p:transition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, sub, RIGHT HALF bulle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EB726643-E58E-CC48-AF17-2A78BB6C30D4}"/>
              </a:ext>
            </a:extLst>
          </p:cNvPr>
          <p:cNvSpPr/>
          <p:nvPr userDrawn="1"/>
        </p:nvSpPr>
        <p:spPr bwMode="auto">
          <a:xfrm>
            <a:off x="601134" y="1361789"/>
            <a:ext cx="2576963" cy="4553236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6200" tIns="38100" rIns="76200" bIns="381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7619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667" b="0" i="0" u="none" strike="noStrike" cap="none" normalizeH="0" baseline="0" err="1">
              <a:ln>
                <a:noFill/>
              </a:ln>
              <a:solidFill>
                <a:srgbClr val="D8D8D8"/>
              </a:solidFill>
              <a:effectLst/>
              <a:latin typeface="Arial" panose="020B0604020202020204" pitchFamily="34" charset="0"/>
              <a:ea typeface="ヒラギノ角ゴ ProN W3" pitchFamily="-110" charset="-128"/>
              <a:cs typeface="ヒラギノ角ゴ ProN W3" pitchFamily="-110" charset="-128"/>
              <a:sym typeface="Arial" pitchFamily="-110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2E188AA-0D2B-E449-A0C8-1EFBC82B9C91}"/>
              </a:ext>
            </a:extLst>
          </p:cNvPr>
          <p:cNvSpPr/>
          <p:nvPr userDrawn="1"/>
        </p:nvSpPr>
        <p:spPr bwMode="auto">
          <a:xfrm>
            <a:off x="9009671" y="1361789"/>
            <a:ext cx="2576963" cy="4553236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6200" tIns="38100" rIns="76200" bIns="381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7619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667" b="0" i="0" u="none" strike="noStrike" cap="none" normalizeH="0" baseline="0" err="1">
              <a:ln>
                <a:noFill/>
              </a:ln>
              <a:solidFill>
                <a:srgbClr val="D8D8D8"/>
              </a:solidFill>
              <a:effectLst/>
              <a:latin typeface="Arial" panose="020B0604020202020204" pitchFamily="34" charset="0"/>
              <a:ea typeface="ヒラギノ角ゴ ProN W3" pitchFamily="-110" charset="-128"/>
              <a:cs typeface="ヒラギノ角ゴ ProN W3" pitchFamily="-110" charset="-128"/>
              <a:sym typeface="Arial" pitchFamily="-110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C5CF704-52FC-5740-8859-CC46FFF32894}"/>
              </a:ext>
            </a:extLst>
          </p:cNvPr>
          <p:cNvSpPr/>
          <p:nvPr userDrawn="1"/>
        </p:nvSpPr>
        <p:spPr bwMode="auto">
          <a:xfrm>
            <a:off x="3409073" y="1361789"/>
            <a:ext cx="2576963" cy="4553236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6200" tIns="38100" rIns="76200" bIns="381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7619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667" b="0" i="0" u="none" strike="noStrike" cap="none" normalizeH="0" baseline="0" err="1">
              <a:ln>
                <a:noFill/>
              </a:ln>
              <a:solidFill>
                <a:srgbClr val="D8D8D8"/>
              </a:solidFill>
              <a:effectLst/>
              <a:latin typeface="Arial" panose="020B0604020202020204" pitchFamily="34" charset="0"/>
              <a:ea typeface="ヒラギノ角ゴ ProN W3" pitchFamily="-110" charset="-128"/>
              <a:cs typeface="ヒラギノ角ゴ ProN W3" pitchFamily="-110" charset="-128"/>
              <a:sym typeface="Arial" pitchFamily="-110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3914D36-44F9-2F48-BE16-3B089B393692}"/>
              </a:ext>
            </a:extLst>
          </p:cNvPr>
          <p:cNvSpPr/>
          <p:nvPr userDrawn="1"/>
        </p:nvSpPr>
        <p:spPr bwMode="auto">
          <a:xfrm>
            <a:off x="6209372" y="1361789"/>
            <a:ext cx="2576963" cy="4553236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6200" tIns="38100" rIns="76200" bIns="381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7619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667" b="0" i="0" u="none" strike="noStrike" cap="none" normalizeH="0" baseline="0" err="1">
              <a:ln>
                <a:noFill/>
              </a:ln>
              <a:solidFill>
                <a:srgbClr val="D8D8D8"/>
              </a:solidFill>
              <a:effectLst/>
              <a:latin typeface="Arial" panose="020B0604020202020204" pitchFamily="34" charset="0"/>
              <a:ea typeface="ヒラギノ角ゴ ProN W3" pitchFamily="-110" charset="-128"/>
              <a:cs typeface="ヒラギノ角ゴ ProN W3" pitchFamily="-110" charset="-128"/>
              <a:sym typeface="Arial" pitchFamily="-110" charset="0"/>
            </a:endParaRP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D3DE7820-60D0-2A47-98FB-E1D6F0ECB6D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44803" y="1558396"/>
            <a:ext cx="2169583" cy="404813"/>
          </a:xfrm>
        </p:spPr>
        <p:txBody>
          <a:bodyPr/>
          <a:lstStyle>
            <a:lvl1pPr marL="0" indent="0">
              <a:buNone/>
              <a:defRPr sz="2000" b="1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46258EAD-CB9B-C745-A692-276ADD6A527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632382" y="1558396"/>
            <a:ext cx="2169583" cy="404813"/>
          </a:xfrm>
        </p:spPr>
        <p:txBody>
          <a:bodyPr/>
          <a:lstStyle>
            <a:lvl1pPr marL="0" indent="0">
              <a:buNone/>
              <a:defRPr sz="2000" b="1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8F6C0358-B85F-6E44-A9CD-2F332E6CD4B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99645" y="1558396"/>
            <a:ext cx="2169583" cy="404813"/>
          </a:xfrm>
        </p:spPr>
        <p:txBody>
          <a:bodyPr/>
          <a:lstStyle>
            <a:lvl1pPr marL="0" indent="0">
              <a:buNone/>
              <a:defRPr sz="2000" b="1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7E4F1039-CF58-6A43-BB44-5674AA4F98B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04162" y="2141550"/>
            <a:ext cx="2170907" cy="2678906"/>
          </a:xfrm>
        </p:spPr>
        <p:txBody>
          <a:bodyPr/>
          <a:lstStyle>
            <a:lvl1pPr marL="0" indent="0">
              <a:buNone/>
              <a:defRPr sz="1500">
                <a:solidFill>
                  <a:schemeClr val="tx2"/>
                </a:solidFill>
              </a:defRPr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F69411A7-265F-C24E-8A73-1D09829D496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639662" y="2152334"/>
            <a:ext cx="2170907" cy="2678906"/>
          </a:xfrm>
        </p:spPr>
        <p:txBody>
          <a:bodyPr/>
          <a:lstStyle>
            <a:lvl1pPr marL="0" indent="0" defTabSz="761970">
              <a:buNone/>
              <a:defRPr sz="1500">
                <a:solidFill>
                  <a:schemeClr val="tx2"/>
                </a:solidFill>
              </a:defRPr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4D589452-3E57-D440-9FB0-6E4868DB139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393557" y="2152334"/>
            <a:ext cx="2170907" cy="2678906"/>
          </a:xfrm>
        </p:spPr>
        <p:txBody>
          <a:bodyPr/>
          <a:lstStyle>
            <a:lvl1pPr marL="0" indent="0" defTabSz="761970">
              <a:buNone/>
              <a:defRPr sz="1500">
                <a:solidFill>
                  <a:schemeClr val="tx2"/>
                </a:solidFill>
              </a:defRPr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4">
            <a:extLst>
              <a:ext uri="{FF2B5EF4-FFF2-40B4-BE49-F238E27FC236}">
                <a16:creationId xmlns:a16="http://schemas.microsoft.com/office/drawing/2014/main" id="{B4D1912F-14CA-384D-A430-5E9D99E3206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187557" y="2152334"/>
            <a:ext cx="2170907" cy="2678906"/>
          </a:xfrm>
        </p:spPr>
        <p:txBody>
          <a:bodyPr/>
          <a:lstStyle>
            <a:lvl1pPr marL="0" indent="0" defTabSz="761970">
              <a:buNone/>
              <a:defRPr sz="1500">
                <a:solidFill>
                  <a:schemeClr val="tx2"/>
                </a:solidFill>
              </a:defRPr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57F6A302-A023-0448-9894-EF9B860FE51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187557" y="1558396"/>
            <a:ext cx="2169583" cy="404813"/>
          </a:xfrm>
        </p:spPr>
        <p:txBody>
          <a:bodyPr/>
          <a:lstStyle>
            <a:lvl1pPr marL="0" indent="0">
              <a:buNone/>
              <a:defRPr sz="2000" b="1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0EEDA15-9DED-45D1-8C97-C9BC64034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3046D6-1565-4456-B2F4-E8212E5DDAB8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AD816501-AAE5-214E-B100-00C3DC5F5E3F}" type="slidenum">
              <a:rPr lang="en-US" smtClean="0"/>
              <a:pPr/>
              <a:t>‹#›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09755974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05367" y="1532966"/>
            <a:ext cx="10981267" cy="2063311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noAutofit/>
          </a:bodyPr>
          <a:lstStyle>
            <a:lvl1pPr marL="0" marR="0" indent="0" algn="l" defTabSz="64008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50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Arial" charset="0"/>
                <a:cs typeface="Arial" charset="0"/>
                <a:sym typeface="Arial" pitchFamily="-65" charset="0"/>
              </a:defRPr>
            </a:lvl1pPr>
          </a:lstStyle>
          <a:p>
            <a:pPr marL="0" marR="0" lvl="0" indent="0" algn="l" defTabSz="6400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title style</a:t>
            </a:r>
          </a:p>
        </p:txBody>
      </p:sp>
    </p:spTree>
    <p:custDataLst>
      <p:tags r:id="rId1"/>
    </p:custData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, sub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605367" y="3927110"/>
            <a:ext cx="10981267" cy="1481138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500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/>
            </a:lvl2pPr>
            <a:lvl3pPr marL="0" indent="0">
              <a:spcBef>
                <a:spcPts val="0"/>
              </a:spcBef>
              <a:buNone/>
              <a:defRPr/>
            </a:lvl3pPr>
            <a:lvl4pPr marL="0" indent="0">
              <a:spcBef>
                <a:spcPts val="0"/>
              </a:spcBef>
              <a:buNone/>
              <a:defRPr/>
            </a:lvl4pPr>
            <a:lvl5pPr marL="0" indent="0">
              <a:spcBef>
                <a:spcPts val="0"/>
              </a:spcBef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605367" y="1532966"/>
            <a:ext cx="10981267" cy="2063311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noAutofit/>
          </a:bodyPr>
          <a:lstStyle>
            <a:lvl1pPr marL="0" marR="0" indent="0" algn="l" defTabSz="64008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50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Arial" charset="0"/>
                <a:cs typeface="Arial" charset="0"/>
                <a:sym typeface="Arial" pitchFamily="-65" charset="0"/>
              </a:defRPr>
            </a:lvl1pPr>
          </a:lstStyle>
          <a:p>
            <a:pPr marL="0" marR="0" lvl="0" indent="0" algn="l" defTabSz="6400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title style</a:t>
            </a:r>
          </a:p>
        </p:txBody>
      </p:sp>
    </p:spTree>
    <p:custDataLst>
      <p:tags r:id="rId1"/>
    </p:custData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 re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37C8E1B-F248-4942-BD37-363EAF7088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367" y="1532966"/>
            <a:ext cx="10981267" cy="2063311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noAutofit/>
          </a:bodyPr>
          <a:lstStyle>
            <a:lvl1pPr marL="0" marR="0" indent="0" algn="l" defTabSz="64008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5000" b="1" i="0" u="none" strike="noStrike" kern="1500" cap="none" spc="-10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Arial" charset="0"/>
                <a:cs typeface="Arial" charset="0"/>
                <a:sym typeface="Arial" pitchFamily="-65" charset="0"/>
              </a:defRPr>
            </a:lvl1pPr>
          </a:lstStyle>
          <a:p>
            <a:pPr marL="0" marR="0" lvl="0" indent="0" algn="l" defTabSz="6400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title style</a:t>
            </a:r>
          </a:p>
        </p:txBody>
      </p:sp>
    </p:spTree>
    <p:custDataLst>
      <p:tags r:id="rId1"/>
    </p:custData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, sub re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605367" y="3927110"/>
            <a:ext cx="10981267" cy="1481138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500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/>
            </a:lvl2pPr>
            <a:lvl3pPr marL="0" indent="0">
              <a:spcBef>
                <a:spcPts val="0"/>
              </a:spcBef>
              <a:buNone/>
              <a:defRPr/>
            </a:lvl3pPr>
            <a:lvl4pPr marL="0" indent="0">
              <a:spcBef>
                <a:spcPts val="0"/>
              </a:spcBef>
              <a:buNone/>
              <a:defRPr/>
            </a:lvl4pPr>
            <a:lvl5pPr marL="0" indent="0">
              <a:spcBef>
                <a:spcPts val="0"/>
              </a:spcBef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05367" y="1532966"/>
            <a:ext cx="10981267" cy="2063311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noAutofit/>
          </a:bodyPr>
          <a:lstStyle>
            <a:lvl1pPr marL="0" marR="0" indent="0" algn="l" defTabSz="64008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5000" b="1" i="0" u="none" strike="noStrike" kern="1500" cap="none" spc="-10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Arial" charset="0"/>
                <a:cs typeface="Arial" charset="0"/>
                <a:sym typeface="Arial" pitchFamily="-65" charset="0"/>
              </a:defRPr>
            </a:lvl1pPr>
          </a:lstStyle>
          <a:p>
            <a:pPr marL="0" marR="0" lvl="0" indent="0" algn="l" defTabSz="6400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title style</a:t>
            </a:r>
          </a:p>
        </p:txBody>
      </p:sp>
    </p:spTree>
    <p:custDataLst>
      <p:tags r:id="rId1"/>
    </p:custData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 blu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605367" y="1532966"/>
            <a:ext cx="10981267" cy="2063311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noAutofit/>
          </a:bodyPr>
          <a:lstStyle>
            <a:lvl1pPr marL="0" marR="0" indent="0" algn="l" defTabSz="64008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5000" b="1" i="0" u="none" strike="noStrike" kern="1500" cap="none" spc="-10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Arial" charset="0"/>
                <a:cs typeface="Arial" charset="0"/>
                <a:sym typeface="Arial" pitchFamily="-65" charset="0"/>
              </a:defRPr>
            </a:lvl1pPr>
          </a:lstStyle>
          <a:p>
            <a:pPr marL="0" marR="0" lvl="0" indent="0" algn="l" defTabSz="6400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title style</a:t>
            </a:r>
          </a:p>
        </p:txBody>
      </p:sp>
    </p:spTree>
    <p:custDataLst>
      <p:tags r:id="rId1"/>
    </p:custData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image" Target="../media/image1.emf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tags" Target="../tags/tag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image" Target="../media/image2.png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0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713179"/>
            <a:ext cx="10972800" cy="420184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>
                <a:sym typeface="Arial" pitchFamily="-65" charset="0"/>
              </a:rPr>
              <a:t>Edit Master text styles</a:t>
            </a:r>
          </a:p>
          <a:p>
            <a:pPr lvl="1"/>
            <a:r>
              <a:rPr lang="en-US">
                <a:sym typeface="Arial" pitchFamily="-65" charset="0"/>
              </a:rPr>
              <a:t>Second level</a:t>
            </a:r>
          </a:p>
          <a:p>
            <a:pPr lvl="2"/>
            <a:r>
              <a:rPr lang="en-US">
                <a:sym typeface="Arial" pitchFamily="-65" charset="0"/>
              </a:rPr>
              <a:t>Third level</a:t>
            </a:r>
          </a:p>
          <a:p>
            <a:pPr lvl="3"/>
            <a:r>
              <a:rPr lang="en-US">
                <a:sym typeface="Arial" pitchFamily="-65" charset="0"/>
              </a:rPr>
              <a:t>Fourth level</a:t>
            </a:r>
          </a:p>
          <a:p>
            <a:pPr lvl="4"/>
            <a:r>
              <a:rPr lang="en-US">
                <a:sym typeface="Arial" pitchFamily="-65" charset="0"/>
              </a:rPr>
              <a:t>Fifth level</a:t>
            </a:r>
          </a:p>
        </p:txBody>
      </p:sp>
      <p:sp>
        <p:nvSpPr>
          <p:cNvPr id="9219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609599" y="378458"/>
            <a:ext cx="10141527" cy="46166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>
                <a:sym typeface="Arial" pitchFamily="-65" charset="0"/>
              </a:rPr>
              <a:t>Click to edit Master title style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909E739D-BE3C-AA46-B87C-E06818EA43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00047" y="6260570"/>
            <a:ext cx="454400" cy="3333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accent1"/>
                </a:solidFill>
                <a:latin typeface="+mn-lt"/>
              </a:defRPr>
            </a:lvl1pPr>
          </a:lstStyle>
          <a:p>
            <a:fld id="{AD816501-AAE5-214E-B100-00C3DC5F5E3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38DF62A-62E0-A248-AF73-305B0EB8DEFA}"/>
              </a:ext>
            </a:extLst>
          </p:cNvPr>
          <p:cNvPicPr>
            <a:picLocks noChangeAspect="1"/>
          </p:cNvPicPr>
          <p:nvPr userDrawn="1"/>
        </p:nvPicPr>
        <p:blipFill>
          <a:blip r:embed="rId42"/>
          <a:stretch>
            <a:fillRect/>
          </a:stretch>
        </p:blipFill>
        <p:spPr>
          <a:xfrm>
            <a:off x="537553" y="6175017"/>
            <a:ext cx="2013624" cy="504482"/>
          </a:xfrm>
          <a:prstGeom prst="rect">
            <a:avLst/>
          </a:prstGeom>
        </p:spPr>
      </p:pic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AD8E4ECC-4B02-984B-A55E-5F5CBE5685E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3"/>
          <a:srcRect r="22682"/>
          <a:stretch/>
        </p:blipFill>
        <p:spPr>
          <a:xfrm>
            <a:off x="2622297" y="6164857"/>
            <a:ext cx="3016503" cy="696005"/>
          </a:xfrm>
          <a:prstGeom prst="rect">
            <a:avLst/>
          </a:prstGeom>
        </p:spPr>
      </p:pic>
    </p:spTree>
    <p:custDataLst>
      <p:tags r:id="rId41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700" r:id="rId2"/>
    <p:sldLayoutId id="2147483704" r:id="rId3"/>
    <p:sldLayoutId id="2147483709" r:id="rId4"/>
    <p:sldLayoutId id="2147483686" r:id="rId5"/>
    <p:sldLayoutId id="2147483684" r:id="rId6"/>
    <p:sldLayoutId id="2147483693" r:id="rId7"/>
    <p:sldLayoutId id="2147483694" r:id="rId8"/>
    <p:sldLayoutId id="2147483695" r:id="rId9"/>
    <p:sldLayoutId id="2147483690" r:id="rId10"/>
    <p:sldLayoutId id="2147483696" r:id="rId11"/>
    <p:sldLayoutId id="2147483692" r:id="rId12"/>
    <p:sldLayoutId id="2147483711" r:id="rId13"/>
    <p:sldLayoutId id="2147483663" r:id="rId14"/>
    <p:sldLayoutId id="2147483666" r:id="rId15"/>
    <p:sldLayoutId id="2147483706" r:id="rId16"/>
    <p:sldLayoutId id="2147483688" r:id="rId17"/>
    <p:sldLayoutId id="2147483665" r:id="rId18"/>
    <p:sldLayoutId id="2147483670" r:id="rId19"/>
    <p:sldLayoutId id="2147483680" r:id="rId20"/>
    <p:sldLayoutId id="2147483671" r:id="rId21"/>
    <p:sldLayoutId id="2147483672" r:id="rId22"/>
    <p:sldLayoutId id="2147483675" r:id="rId23"/>
    <p:sldLayoutId id="2147483705" r:id="rId24"/>
    <p:sldLayoutId id="2147483673" r:id="rId25"/>
    <p:sldLayoutId id="2147483674" r:id="rId26"/>
    <p:sldLayoutId id="2147483708" r:id="rId27"/>
    <p:sldLayoutId id="2147483685" r:id="rId28"/>
    <p:sldLayoutId id="2147483707" r:id="rId29"/>
    <p:sldLayoutId id="2147483702" r:id="rId30"/>
    <p:sldLayoutId id="2147483703" r:id="rId31"/>
    <p:sldLayoutId id="2147483667" r:id="rId32"/>
    <p:sldLayoutId id="2147483677" r:id="rId33"/>
    <p:sldLayoutId id="2147483676" r:id="rId34"/>
    <p:sldLayoutId id="2147483699" r:id="rId35"/>
    <p:sldLayoutId id="2147483697" r:id="rId36"/>
    <p:sldLayoutId id="2147483698" r:id="rId37"/>
    <p:sldLayoutId id="2147483678" r:id="rId38"/>
    <p:sldLayoutId id="2147483712" r:id="rId39"/>
  </p:sldLayoutIdLst>
  <p:transition>
    <p:fade/>
  </p:transition>
  <p:hf hdr="0" ftr="0" dt="0"/>
  <p:txStyles>
    <p:titleStyle>
      <a:lvl1pPr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defRPr sz="3000" b="1" baseline="0">
          <a:solidFill>
            <a:schemeClr val="tx1"/>
          </a:solidFill>
          <a:latin typeface="+mj-lt"/>
          <a:ea typeface="Arial Unicode MS" pitchFamily="-65" charset="0"/>
          <a:cs typeface="Arial Unicode MS" pitchFamily="-65" charset="0"/>
          <a:sym typeface="Arial" pitchFamily="-65" charset="0"/>
        </a:defRPr>
      </a:lvl1pPr>
      <a:lvl2pPr algn="l" rtl="0" eaLnBrk="1" fontAlgn="base" hangingPunct="1">
        <a:lnSpc>
          <a:spcPts val="3360"/>
        </a:lnSpc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Georgia" pitchFamily="-111" charset="0"/>
          <a:ea typeface="Arial Unicode MS" pitchFamily="-65" charset="0"/>
          <a:cs typeface="Arial Unicode MS" pitchFamily="-65" charset="0"/>
          <a:sym typeface="Arial" pitchFamily="-65" charset="0"/>
        </a:defRPr>
      </a:lvl2pPr>
      <a:lvl3pPr algn="l" rtl="0" eaLnBrk="1" fontAlgn="base" hangingPunct="1">
        <a:lnSpc>
          <a:spcPts val="3360"/>
        </a:lnSpc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Georgia" pitchFamily="-111" charset="0"/>
          <a:ea typeface="Arial Unicode MS" pitchFamily="-65" charset="0"/>
          <a:cs typeface="Arial Unicode MS" pitchFamily="-65" charset="0"/>
          <a:sym typeface="Arial" pitchFamily="-65" charset="0"/>
        </a:defRPr>
      </a:lvl3pPr>
      <a:lvl4pPr algn="l" rtl="0" eaLnBrk="1" fontAlgn="base" hangingPunct="1">
        <a:lnSpc>
          <a:spcPts val="3360"/>
        </a:lnSpc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Georgia" pitchFamily="-111" charset="0"/>
          <a:ea typeface="Arial Unicode MS" pitchFamily="-65" charset="0"/>
          <a:cs typeface="Arial Unicode MS" pitchFamily="-65" charset="0"/>
          <a:sym typeface="Arial" pitchFamily="-65" charset="0"/>
        </a:defRPr>
      </a:lvl4pPr>
      <a:lvl5pPr algn="l" rtl="0" eaLnBrk="1" fontAlgn="base" hangingPunct="1">
        <a:lnSpc>
          <a:spcPts val="3360"/>
        </a:lnSpc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Georgia" pitchFamily="-111" charset="0"/>
          <a:ea typeface="Arial Unicode MS" pitchFamily="-65" charset="0"/>
          <a:cs typeface="Arial Unicode MS" pitchFamily="-65" charset="0"/>
          <a:sym typeface="Arial" pitchFamily="-65" charset="0"/>
        </a:defRPr>
      </a:lvl5pPr>
      <a:lvl6pPr marL="288036" algn="l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F30617"/>
          </a:solidFill>
          <a:latin typeface="Arial" pitchFamily="-110" charset="0"/>
          <a:ea typeface="ヒラギノ角ゴ ProN W6" pitchFamily="-110" charset="-128"/>
          <a:cs typeface="ヒラギノ角ゴ ProN W6" pitchFamily="-110" charset="-128"/>
          <a:sym typeface="Arial" pitchFamily="-110" charset="0"/>
        </a:defRPr>
      </a:lvl6pPr>
      <a:lvl7pPr marL="576072" algn="l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F30617"/>
          </a:solidFill>
          <a:latin typeface="Arial" pitchFamily="-110" charset="0"/>
          <a:ea typeface="ヒラギノ角ゴ ProN W6" pitchFamily="-110" charset="-128"/>
          <a:cs typeface="ヒラギノ角ゴ ProN W6" pitchFamily="-110" charset="-128"/>
          <a:sym typeface="Arial" pitchFamily="-110" charset="0"/>
        </a:defRPr>
      </a:lvl7pPr>
      <a:lvl8pPr marL="864108" algn="l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F30617"/>
          </a:solidFill>
          <a:latin typeface="Arial" pitchFamily="-110" charset="0"/>
          <a:ea typeface="ヒラギノ角ゴ ProN W6" pitchFamily="-110" charset="-128"/>
          <a:cs typeface="ヒラギノ角ゴ ProN W6" pitchFamily="-110" charset="-128"/>
          <a:sym typeface="Arial" pitchFamily="-110" charset="0"/>
        </a:defRPr>
      </a:lvl8pPr>
      <a:lvl9pPr marL="1152144" algn="l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F30617"/>
          </a:solidFill>
          <a:latin typeface="Arial" pitchFamily="-110" charset="0"/>
          <a:ea typeface="ヒラギノ角ゴ ProN W6" pitchFamily="-110" charset="-128"/>
          <a:cs typeface="ヒラギノ角ゴ ProN W6" pitchFamily="-110" charset="-128"/>
          <a:sym typeface="Arial" pitchFamily="-110" charset="0"/>
        </a:defRPr>
      </a:lvl9pPr>
    </p:titleStyle>
    <p:bodyStyle>
      <a:lvl1pPr marL="228600" indent="-228600" algn="l" rtl="0" eaLnBrk="1" fontAlgn="base" hangingPunct="1">
        <a:lnSpc>
          <a:spcPct val="100000"/>
        </a:lnSpc>
        <a:spcBef>
          <a:spcPts val="1800"/>
        </a:spcBef>
        <a:spcAft>
          <a:spcPct val="0"/>
        </a:spcAft>
        <a:buClr>
          <a:srgbClr val="63666A"/>
        </a:buClr>
        <a:buSzPct val="100000"/>
        <a:buFont typeface="Arial" pitchFamily="-65" charset="0"/>
        <a:buChar char="•"/>
        <a:defRPr sz="2500">
          <a:solidFill>
            <a:schemeClr val="tx2"/>
          </a:solidFill>
          <a:latin typeface="+mn-lt"/>
          <a:ea typeface="Arial Unicode MS" pitchFamily="-65" charset="0"/>
          <a:cs typeface="Arial Unicode MS" pitchFamily="-65" charset="0"/>
          <a:sym typeface="Arial" pitchFamily="-65" charset="0"/>
        </a:defRPr>
      </a:lvl1pPr>
      <a:lvl2pPr marL="457200" indent="-228600" algn="l" rtl="0" eaLnBrk="1" fontAlgn="base" hangingPunct="1">
        <a:lnSpc>
          <a:spcPct val="100000"/>
        </a:lnSpc>
        <a:spcBef>
          <a:spcPts val="0"/>
        </a:spcBef>
        <a:spcAft>
          <a:spcPct val="0"/>
        </a:spcAft>
        <a:buClr>
          <a:srgbClr val="63666A"/>
        </a:buClr>
        <a:buSzPct val="100000"/>
        <a:buFont typeface="Arial" pitchFamily="-65" charset="0"/>
        <a:buChar char="–"/>
        <a:defRPr sz="2000">
          <a:solidFill>
            <a:schemeClr val="tx2"/>
          </a:solidFill>
          <a:latin typeface="+mn-lt"/>
          <a:ea typeface="Arial Unicode MS" pitchFamily="-65" charset="0"/>
          <a:cs typeface="Arial Unicode MS" pitchFamily="-65" charset="0"/>
          <a:sym typeface="Arial" pitchFamily="-65" charset="0"/>
        </a:defRPr>
      </a:lvl2pPr>
      <a:lvl3pPr marL="731520" indent="-201168" algn="l" rtl="0" eaLnBrk="1" fontAlgn="base" hangingPunct="1">
        <a:lnSpc>
          <a:spcPct val="100000"/>
        </a:lnSpc>
        <a:spcBef>
          <a:spcPts val="0"/>
        </a:spcBef>
        <a:spcAft>
          <a:spcPct val="0"/>
        </a:spcAft>
        <a:buClr>
          <a:srgbClr val="63666A"/>
        </a:buClr>
        <a:buSzPct val="100000"/>
        <a:buFont typeface="Arial" pitchFamily="-65" charset="0"/>
        <a:buChar char="•"/>
        <a:defRPr sz="1800">
          <a:solidFill>
            <a:schemeClr val="tx2"/>
          </a:solidFill>
          <a:latin typeface="+mn-lt"/>
          <a:ea typeface="Arial Unicode MS" pitchFamily="-65" charset="0"/>
          <a:cs typeface="Arial Unicode MS" pitchFamily="-65" charset="0"/>
          <a:sym typeface="Arial" pitchFamily="-65" charset="0"/>
        </a:defRPr>
      </a:lvl3pPr>
      <a:lvl4pPr marL="1097280" indent="-201168" algn="l" rtl="0" eaLnBrk="1" fontAlgn="base" hangingPunct="1">
        <a:lnSpc>
          <a:spcPct val="100000"/>
        </a:lnSpc>
        <a:spcBef>
          <a:spcPts val="0"/>
        </a:spcBef>
        <a:spcAft>
          <a:spcPct val="0"/>
        </a:spcAft>
        <a:buClr>
          <a:srgbClr val="63666A"/>
        </a:buClr>
        <a:buSzPct val="100000"/>
        <a:buFont typeface="Arial" pitchFamily="-65" charset="0"/>
        <a:buChar char="–"/>
        <a:defRPr sz="1500">
          <a:solidFill>
            <a:schemeClr val="tx2"/>
          </a:solidFill>
          <a:latin typeface="+mn-lt"/>
          <a:ea typeface="Arial Unicode MS" pitchFamily="-65" charset="0"/>
          <a:cs typeface="Arial Unicode MS" pitchFamily="-65" charset="0"/>
          <a:sym typeface="Arial" pitchFamily="-65" charset="0"/>
        </a:defRPr>
      </a:lvl4pPr>
      <a:lvl5pPr marL="1487964" indent="-191135" algn="l" rtl="0" eaLnBrk="1" fontAlgn="base" hangingPunct="1">
        <a:lnSpc>
          <a:spcPct val="100000"/>
        </a:lnSpc>
        <a:spcBef>
          <a:spcPts val="0"/>
        </a:spcBef>
        <a:spcAft>
          <a:spcPct val="0"/>
        </a:spcAft>
        <a:buClr>
          <a:srgbClr val="63666A"/>
        </a:buClr>
        <a:buSzPct val="100000"/>
        <a:buFont typeface="Arial" pitchFamily="-65" charset="0"/>
        <a:buChar char="»"/>
        <a:defRPr sz="1300">
          <a:solidFill>
            <a:schemeClr val="tx2"/>
          </a:solidFill>
          <a:latin typeface="+mn-lt"/>
          <a:ea typeface="Arial Unicode MS" pitchFamily="-65" charset="0"/>
          <a:cs typeface="Arial Unicode MS" pitchFamily="-65" charset="0"/>
          <a:sym typeface="Arial" pitchFamily="-65" charset="0"/>
        </a:defRPr>
      </a:lvl5pPr>
      <a:lvl6pPr marL="1776223" indent="-192024" algn="l" rtl="0" eaLnBrk="1" fontAlgn="base" hangingPunct="1">
        <a:spcBef>
          <a:spcPts val="379"/>
        </a:spcBef>
        <a:spcAft>
          <a:spcPct val="0"/>
        </a:spcAft>
        <a:buSzPct val="100000"/>
        <a:buFont typeface="Arial" pitchFamily="-110" charset="0"/>
        <a:buChar char="»"/>
        <a:defRPr sz="1700">
          <a:solidFill>
            <a:schemeClr val="tx1"/>
          </a:solidFill>
          <a:latin typeface="+mn-lt"/>
          <a:ea typeface="+mn-ea"/>
          <a:cs typeface="+mn-cs"/>
          <a:sym typeface="Arial" pitchFamily="-110" charset="0"/>
        </a:defRPr>
      </a:lvl6pPr>
      <a:lvl7pPr marL="2064259" indent="-192024" algn="l" rtl="0" eaLnBrk="1" fontAlgn="base" hangingPunct="1">
        <a:spcBef>
          <a:spcPts val="379"/>
        </a:spcBef>
        <a:spcAft>
          <a:spcPct val="0"/>
        </a:spcAft>
        <a:buSzPct val="100000"/>
        <a:buFont typeface="Arial" pitchFamily="-110" charset="0"/>
        <a:buChar char="»"/>
        <a:defRPr sz="1700">
          <a:solidFill>
            <a:schemeClr val="tx1"/>
          </a:solidFill>
          <a:latin typeface="+mn-lt"/>
          <a:ea typeface="+mn-ea"/>
          <a:cs typeface="+mn-cs"/>
          <a:sym typeface="Arial" pitchFamily="-110" charset="0"/>
        </a:defRPr>
      </a:lvl7pPr>
      <a:lvl8pPr marL="2352295" indent="-192024" algn="l" rtl="0" eaLnBrk="1" fontAlgn="base" hangingPunct="1">
        <a:spcBef>
          <a:spcPts val="379"/>
        </a:spcBef>
        <a:spcAft>
          <a:spcPct val="0"/>
        </a:spcAft>
        <a:buSzPct val="100000"/>
        <a:buFont typeface="Arial" pitchFamily="-110" charset="0"/>
        <a:buChar char="»"/>
        <a:defRPr sz="1700">
          <a:solidFill>
            <a:schemeClr val="tx1"/>
          </a:solidFill>
          <a:latin typeface="+mn-lt"/>
          <a:ea typeface="+mn-ea"/>
          <a:cs typeface="+mn-cs"/>
          <a:sym typeface="Arial" pitchFamily="-110" charset="0"/>
        </a:defRPr>
      </a:lvl8pPr>
      <a:lvl9pPr marL="2640331" indent="-192024" algn="l" rtl="0" eaLnBrk="1" fontAlgn="base" hangingPunct="1">
        <a:spcBef>
          <a:spcPts val="379"/>
        </a:spcBef>
        <a:spcAft>
          <a:spcPct val="0"/>
        </a:spcAft>
        <a:buSzPct val="100000"/>
        <a:buFont typeface="Arial" pitchFamily="-110" charset="0"/>
        <a:buChar char="»"/>
        <a:defRPr sz="1700">
          <a:solidFill>
            <a:schemeClr val="tx1"/>
          </a:solidFill>
          <a:latin typeface="+mn-lt"/>
          <a:ea typeface="+mn-ea"/>
          <a:cs typeface="+mn-cs"/>
          <a:sym typeface="Arial" pitchFamily="-110" charset="0"/>
        </a:defRPr>
      </a:lvl9pPr>
    </p:bodyStyle>
    <p:otherStyle>
      <a:defPPr>
        <a:defRPr lang="en-US"/>
      </a:defPPr>
      <a:lvl1pPr marL="0" algn="l" defTabSz="288036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1pPr>
      <a:lvl2pPr marL="288036" algn="l" defTabSz="288036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2pPr>
      <a:lvl3pPr marL="576072" algn="l" defTabSz="288036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3pPr>
      <a:lvl4pPr marL="864108" algn="l" defTabSz="288036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4pPr>
      <a:lvl5pPr marL="1152144" algn="l" defTabSz="288036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5pPr>
      <a:lvl6pPr marL="1440180" algn="l" defTabSz="288036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6pPr>
      <a:lvl7pPr marL="1728216" algn="l" defTabSz="288036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7pPr>
      <a:lvl8pPr marL="2016252" algn="l" defTabSz="288036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8pPr>
      <a:lvl9pPr marL="2304288" algn="l" defTabSz="288036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726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orient="horz" pos="3879" userDrawn="1">
          <p15:clr>
            <a:srgbClr val="F26B43"/>
          </p15:clr>
        </p15:guide>
        <p15:guide id="4" orient="horz" pos="3954" userDrawn="1">
          <p15:clr>
            <a:srgbClr val="F26B43"/>
          </p15:clr>
        </p15:guide>
        <p15:guide id="5" orient="horz" pos="4044" userDrawn="1">
          <p15:clr>
            <a:srgbClr val="F26B43"/>
          </p15:clr>
        </p15:guide>
        <p15:guide id="6" pos="384" userDrawn="1">
          <p15:clr>
            <a:srgbClr val="F26B43"/>
          </p15:clr>
        </p15:guide>
        <p15:guide id="7" pos="729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1.xml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4" Type="http://schemas.openxmlformats.org/officeDocument/2006/relationships/image" Target="../media/image1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9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image" Target="../media/image13.emf"/><Relationship Id="rId7" Type="http://schemas.openxmlformats.org/officeDocument/2006/relationships/image" Target="../media/image17.png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16.emf"/><Relationship Id="rId5" Type="http://schemas.openxmlformats.org/officeDocument/2006/relationships/image" Target="../media/image15.emf"/><Relationship Id="rId4" Type="http://schemas.openxmlformats.org/officeDocument/2006/relationships/image" Target="../media/image14.em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6749F46F-FD6C-44FE-B7AD-CB91750817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1296" y="69036"/>
            <a:ext cx="6603330" cy="671027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E6A07EE-ACA3-49F9-8D0A-05E83486B806}"/>
              </a:ext>
            </a:extLst>
          </p:cNvPr>
          <p:cNvSpPr txBox="1"/>
          <p:nvPr/>
        </p:nvSpPr>
        <p:spPr>
          <a:xfrm>
            <a:off x="125663" y="2866189"/>
            <a:ext cx="65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GB" sz="3600" b="1">
              <a:latin typeface="Arial"/>
              <a:ea typeface="Arial Unicode MS"/>
              <a:cs typeface="Arial Unicode M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5F0B49-CFE5-45B0-BD7E-4F5552A0C43C}"/>
              </a:ext>
            </a:extLst>
          </p:cNvPr>
          <p:cNvSpPr txBox="1"/>
          <p:nvPr/>
        </p:nvSpPr>
        <p:spPr>
          <a:xfrm>
            <a:off x="624626" y="2642315"/>
            <a:ext cx="4355459" cy="17774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b="1">
                <a:latin typeface="Arial"/>
                <a:ea typeface="Arial Unicode MS"/>
                <a:cs typeface="Arial Unicode MS"/>
              </a:rPr>
              <a:t>Team: Transit Care Nurse </a:t>
            </a:r>
            <a:endParaRPr lang="en-GB" sz="2000" b="1">
              <a:ea typeface="Arial Unicode MS"/>
              <a:cs typeface="Arial Unicode MS"/>
            </a:endParaRPr>
          </a:p>
          <a:p>
            <a:endParaRPr lang="en-GB" b="1">
              <a:latin typeface="Arial"/>
              <a:ea typeface="Arial Unicode MS"/>
              <a:cs typeface="Arial Unicode MS"/>
            </a:endParaRPr>
          </a:p>
          <a:p>
            <a:r>
              <a:rPr lang="en-GB" b="1">
                <a:latin typeface="Arial"/>
                <a:ea typeface="Arial Unicode MS"/>
                <a:cs typeface="Arial Unicode MS"/>
              </a:rPr>
              <a:t>Olayinka Aremu  (Ireland)</a:t>
            </a:r>
            <a:endParaRPr lang="en-GB" sz="2000" b="1" err="1"/>
          </a:p>
          <a:p>
            <a:r>
              <a:rPr lang="en-GB" b="1">
                <a:latin typeface="Arial"/>
                <a:ea typeface="Arial Unicode MS"/>
                <a:cs typeface="Arial Unicode MS"/>
              </a:rPr>
              <a:t>Wendy Rusin</a:t>
            </a:r>
            <a:r>
              <a:rPr lang="en-GB" b="1">
                <a:latin typeface="Arial"/>
                <a:ea typeface="Arial"/>
                <a:cs typeface="Arial"/>
              </a:rPr>
              <a:t>​   (Utah, U.S.A)</a:t>
            </a:r>
            <a:endParaRPr lang="en-GB" sz="2000" b="1"/>
          </a:p>
        </p:txBody>
      </p:sp>
      <p:pic>
        <p:nvPicPr>
          <p:cNvPr id="15" name="Picture 15" descr="Logo, company name&#10;&#10;Description automatically generated">
            <a:extLst>
              <a:ext uri="{FF2B5EF4-FFF2-40B4-BE49-F238E27FC236}">
                <a16:creationId xmlns:a16="http://schemas.microsoft.com/office/drawing/2014/main" id="{C6F179EB-275F-4D7E-809D-992C88D1DC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6873" y="4413584"/>
            <a:ext cx="1088859" cy="1108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27248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4C3720-FA51-094D-AF9E-23222EB6AEC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44277" y="1498239"/>
            <a:ext cx="2239767" cy="464970"/>
          </a:xfrm>
        </p:spPr>
        <p:txBody>
          <a:bodyPr/>
          <a:lstStyle/>
          <a:p>
            <a:r>
              <a:rPr lang="en-GB" sz="2800" dirty="0">
                <a:solidFill>
                  <a:srgbClr val="212121"/>
                </a:solidFill>
                <a:latin typeface="Arial"/>
                <a:ea typeface="+mn-lt"/>
                <a:cs typeface="+mn-lt"/>
              </a:rPr>
              <a:t>Key Partners</a:t>
            </a:r>
            <a:endParaRPr lang="en-GB" sz="2800" dirty="0">
              <a:solidFill>
                <a:srgbClr val="212121"/>
              </a:solidFill>
              <a:ea typeface="+mn-lt"/>
              <a:cs typeface="+mn-lt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GB" sz="2800" dirty="0">
              <a:solidFill>
                <a:srgbClr val="212121"/>
              </a:solidFill>
              <a:ea typeface="+mn-lt"/>
              <a:cs typeface="+mn-lt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5B2FBDD-D214-4BBC-86C5-BE557912B53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241356" y="1558396"/>
            <a:ext cx="4014424" cy="545181"/>
          </a:xfrm>
        </p:spPr>
        <p:txBody>
          <a:bodyPr/>
          <a:lstStyle/>
          <a:p>
            <a:r>
              <a:rPr lang="en-GB" sz="2400" dirty="0">
                <a:solidFill>
                  <a:srgbClr val="212121"/>
                </a:solidFill>
                <a:latin typeface="Arial"/>
                <a:ea typeface="Arial Unicode MS"/>
                <a:cs typeface="Arial Unicode MS"/>
              </a:rPr>
              <a:t>Implementation Cost</a:t>
            </a:r>
            <a:endParaRPr lang="en-GB" sz="2400" dirty="0">
              <a:solidFill>
                <a:srgbClr val="212121"/>
              </a:solidFill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948D693-D3E2-4386-9DB8-480EF714288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730513" y="1568422"/>
            <a:ext cx="2530530" cy="264445"/>
          </a:xfrm>
        </p:spPr>
        <p:txBody>
          <a:bodyPr/>
          <a:lstStyle/>
          <a:p>
            <a:r>
              <a:rPr lang="en-GB" sz="2400" dirty="0">
                <a:solidFill>
                  <a:srgbClr val="212121"/>
                </a:solidFill>
                <a:latin typeface="Arial"/>
                <a:ea typeface="Arial Unicode MS"/>
                <a:cs typeface="Arial Unicode MS"/>
              </a:rPr>
              <a:t>Market Rollout</a:t>
            </a:r>
            <a:endParaRPr lang="en-GB" sz="2400" dirty="0">
              <a:solidFill>
                <a:srgbClr val="212121"/>
              </a:solidFill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4468138-E9AD-4B14-979B-D08E4434F65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13662" y="2311997"/>
            <a:ext cx="2170907" cy="2678906"/>
          </a:xfrm>
        </p:spPr>
        <p:txBody>
          <a:bodyPr/>
          <a:lstStyle/>
          <a:p>
            <a:pPr marL="342900" indent="-342900">
              <a:buFont typeface="Arial,Sans-Serif"/>
              <a:buChar char="•"/>
            </a:pPr>
            <a:r>
              <a:rPr lang="en-GB" sz="1600" b="1" dirty="0">
                <a:solidFill>
                  <a:srgbClr val="212121"/>
                </a:solidFill>
                <a:ea typeface="Arial Unicode MS"/>
                <a:cs typeface="Arial"/>
              </a:rPr>
              <a:t>Public and Private </a:t>
            </a:r>
            <a:endParaRPr lang="en-GB" sz="1600" b="1" dirty="0">
              <a:solidFill>
                <a:srgbClr val="212121"/>
              </a:solidFill>
              <a:ea typeface="Arial Unicode MS"/>
              <a:cs typeface="+mn-lt"/>
            </a:endParaRPr>
          </a:p>
          <a:p>
            <a:pPr marL="342900" indent="-342900">
              <a:buFont typeface="Arial,Sans-Serif"/>
              <a:buChar char="•"/>
            </a:pPr>
            <a:r>
              <a:rPr lang="en-GB" sz="1600" b="1" dirty="0">
                <a:solidFill>
                  <a:srgbClr val="212121"/>
                </a:solidFill>
                <a:ea typeface="Arial Unicode MS"/>
                <a:cs typeface="Arial"/>
              </a:rPr>
              <a:t>Acute care settings</a:t>
            </a:r>
            <a:endParaRPr lang="en-GB" sz="1600" b="1" dirty="0">
              <a:solidFill>
                <a:srgbClr val="212121"/>
              </a:solidFill>
              <a:ea typeface="Arial Unicode MS"/>
              <a:cs typeface="+mn-lt"/>
            </a:endParaRPr>
          </a:p>
          <a:p>
            <a:pPr marL="342900" indent="-342900">
              <a:buFont typeface="Arial,Sans-Serif"/>
              <a:buChar char="•"/>
            </a:pPr>
            <a:r>
              <a:rPr lang="en-GB" sz="1600" b="1" dirty="0">
                <a:solidFill>
                  <a:srgbClr val="212121"/>
                </a:solidFill>
                <a:ea typeface="Arial Unicode MS"/>
                <a:cs typeface="Arial"/>
              </a:rPr>
              <a:t>Nursing home</a:t>
            </a:r>
            <a:endParaRPr lang="en-GB" sz="1600" b="1" dirty="0">
              <a:solidFill>
                <a:srgbClr val="212121"/>
              </a:solidFill>
              <a:ea typeface="Arial Unicode MS"/>
              <a:cs typeface="+mn-lt"/>
            </a:endParaRPr>
          </a:p>
          <a:p>
            <a:pPr marL="342900" indent="-342900">
              <a:buFont typeface="Arial,Sans-Serif"/>
              <a:buChar char="•"/>
            </a:pPr>
            <a:r>
              <a:rPr lang="en-GB" sz="1600" b="1" dirty="0">
                <a:solidFill>
                  <a:srgbClr val="212121"/>
                </a:solidFill>
                <a:ea typeface="Arial Unicode MS"/>
                <a:cs typeface="Arial"/>
              </a:rPr>
              <a:t>Rehab facilities</a:t>
            </a:r>
            <a:endParaRPr lang="en-GB" sz="1600" b="1" dirty="0">
              <a:solidFill>
                <a:srgbClr val="212121"/>
              </a:solidFill>
              <a:ea typeface="Arial Unicode MS"/>
              <a:cs typeface="+mn-lt"/>
            </a:endParaRPr>
          </a:p>
          <a:p>
            <a:pPr marL="342900" indent="-342900">
              <a:buFont typeface="Arial,Sans-Serif"/>
              <a:buChar char="•"/>
            </a:pPr>
            <a:r>
              <a:rPr lang="en-GB" sz="1600" b="1" dirty="0">
                <a:solidFill>
                  <a:srgbClr val="212121"/>
                </a:solidFill>
                <a:ea typeface="Arial Unicode MS"/>
                <a:cs typeface="Arial"/>
              </a:rPr>
              <a:t>Post-acute care</a:t>
            </a:r>
            <a:endParaRPr lang="en-GB" sz="1600" b="1" dirty="0">
              <a:solidFill>
                <a:srgbClr val="212121"/>
              </a:solidFill>
              <a:ea typeface="Arial Unicode MS"/>
              <a:cs typeface="+mn-lt"/>
            </a:endParaRPr>
          </a:p>
          <a:p>
            <a:pPr marL="342900" indent="-342900">
              <a:buFont typeface="Arial,Sans-Serif"/>
              <a:buChar char="•"/>
            </a:pPr>
            <a:r>
              <a:rPr lang="en-GB" sz="1600" b="1" dirty="0">
                <a:solidFill>
                  <a:srgbClr val="212121"/>
                </a:solidFill>
                <a:ea typeface="Arial Unicode MS"/>
                <a:cs typeface="Arial"/>
              </a:rPr>
              <a:t>Community Health units</a:t>
            </a:r>
            <a:endParaRPr lang="en-GB" sz="1600" b="1" dirty="0">
              <a:solidFill>
                <a:srgbClr val="212121"/>
              </a:solidFill>
              <a:ea typeface="Arial Unicode MS"/>
              <a:cs typeface="+mn-lt"/>
            </a:endParaRPr>
          </a:p>
          <a:p>
            <a:pPr marL="342900" indent="-342900">
              <a:buFont typeface="Arial,Sans-Serif"/>
              <a:buChar char="•"/>
            </a:pPr>
            <a:endParaRPr lang="en-GB" sz="1600" b="1" dirty="0">
              <a:solidFill>
                <a:srgbClr val="212121"/>
              </a:solidFill>
              <a:ea typeface="+mn-lt"/>
              <a:cs typeface="+mn-lt"/>
            </a:endParaRPr>
          </a:p>
          <a:p>
            <a:endParaRPr lang="en-GB" sz="1600" b="1" dirty="0">
              <a:solidFill>
                <a:srgbClr val="212121"/>
              </a:solidFill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F59119C-AB77-4EF8-B167-1278501BD1F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639662" y="2122256"/>
            <a:ext cx="2872749" cy="3631405"/>
          </a:xfrm>
        </p:spPr>
        <p:txBody>
          <a:bodyPr/>
          <a:lstStyle/>
          <a:p>
            <a:pPr marL="285750" indent="-285750">
              <a:buChar char="•"/>
            </a:pPr>
            <a:r>
              <a:rPr lang="en-GB" sz="1800" b="1" dirty="0">
                <a:solidFill>
                  <a:srgbClr val="212121"/>
                </a:solidFill>
                <a:ea typeface="Arial Unicode MS"/>
                <a:cs typeface="Arial Unicode MS"/>
              </a:rPr>
              <a:t>App Development/Design </a:t>
            </a:r>
            <a:endParaRPr lang="en-GB" sz="1800"/>
          </a:p>
          <a:p>
            <a:pPr marL="285750" indent="-285750">
              <a:buChar char="•"/>
            </a:pPr>
            <a:r>
              <a:rPr lang="en-GB" sz="1800" b="1" dirty="0">
                <a:solidFill>
                  <a:srgbClr val="212121"/>
                </a:solidFill>
                <a:ea typeface="Arial Unicode MS"/>
                <a:cs typeface="Arial Unicode MS"/>
              </a:rPr>
              <a:t>App Promotion</a:t>
            </a:r>
            <a:endParaRPr lang="en-GB" sz="1800" b="1">
              <a:solidFill>
                <a:srgbClr val="212121"/>
              </a:solidFill>
            </a:endParaRPr>
          </a:p>
          <a:p>
            <a:pPr marL="285750" indent="-285750">
              <a:buChar char="•"/>
            </a:pPr>
            <a:r>
              <a:rPr lang="en-GB" sz="1800" b="1" dirty="0">
                <a:solidFill>
                  <a:srgbClr val="212121"/>
                </a:solidFill>
                <a:ea typeface="Arial Unicode MS"/>
                <a:cs typeface="Arial Unicode MS"/>
              </a:rPr>
              <a:t>EMR Education for </a:t>
            </a:r>
            <a:r>
              <a:rPr lang="en-GB" sz="1800" b="1">
                <a:solidFill>
                  <a:srgbClr val="212121"/>
                </a:solidFill>
                <a:ea typeface="Arial Unicode MS"/>
                <a:cs typeface="Arial Unicode MS"/>
              </a:rPr>
              <a:t>Staff (Transit Care Nurses)</a:t>
            </a:r>
            <a:endParaRPr lang="en-GB" sz="1800" b="1">
              <a:solidFill>
                <a:srgbClr val="212121"/>
              </a:solidFill>
            </a:endParaRPr>
          </a:p>
          <a:p>
            <a:pPr marL="285750" indent="-285750">
              <a:buChar char="•"/>
            </a:pPr>
            <a:r>
              <a:rPr lang="en-GB" sz="1800" b="1" dirty="0">
                <a:solidFill>
                  <a:srgbClr val="212121"/>
                </a:solidFill>
                <a:ea typeface="Arial Unicode MS"/>
                <a:cs typeface="Arial Unicode MS"/>
              </a:rPr>
              <a:t>Compliance Monitoring</a:t>
            </a:r>
            <a:endParaRPr lang="en-GB" sz="1800" b="1">
              <a:solidFill>
                <a:srgbClr val="212121"/>
              </a:solidFill>
            </a:endParaRPr>
          </a:p>
          <a:p>
            <a:pPr marL="285750" indent="-285750">
              <a:buChar char="•"/>
            </a:pPr>
            <a:r>
              <a:rPr lang="en-GB" sz="1800" b="1" dirty="0">
                <a:solidFill>
                  <a:srgbClr val="212121"/>
                </a:solidFill>
                <a:ea typeface="Arial Unicode MS"/>
                <a:cs typeface="Arial Unicode MS"/>
              </a:rPr>
              <a:t>Staff Support</a:t>
            </a:r>
            <a:endParaRPr lang="en-GB" sz="1800" b="1">
              <a:solidFill>
                <a:srgbClr val="212121"/>
              </a:solidFill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A7BCC4E-21C6-4CD4-8511-A192B37342A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684320" y="2312755"/>
            <a:ext cx="3544512" cy="2678906"/>
          </a:xfrm>
        </p:spPr>
        <p:txBody>
          <a:bodyPr/>
          <a:lstStyle/>
          <a:p>
            <a:pPr marL="285750" indent="-285750">
              <a:buChar char="•"/>
            </a:pPr>
            <a:r>
              <a:rPr lang="en-GB" sz="2000" b="1" dirty="0">
                <a:solidFill>
                  <a:srgbClr val="212121"/>
                </a:solidFill>
                <a:ea typeface="Arial Unicode MS"/>
                <a:cs typeface="Arial Unicode MS"/>
              </a:rPr>
              <a:t>Piloting</a:t>
            </a:r>
            <a:endParaRPr lang="en-GB" sz="2000" b="1">
              <a:solidFill>
                <a:srgbClr val="212121"/>
              </a:solidFill>
            </a:endParaRPr>
          </a:p>
          <a:p>
            <a:pPr marL="285750" indent="-285750">
              <a:buChar char="•"/>
            </a:pPr>
            <a:r>
              <a:rPr lang="en-GB" sz="2000" b="1" dirty="0">
                <a:solidFill>
                  <a:srgbClr val="212121"/>
                </a:solidFill>
                <a:ea typeface="Arial Unicode MS"/>
                <a:cs typeface="Arial Unicode MS"/>
              </a:rPr>
              <a:t>Post -acute care</a:t>
            </a:r>
            <a:endParaRPr lang="en-GB" sz="2000" b="1">
              <a:solidFill>
                <a:srgbClr val="212121"/>
              </a:solidFill>
            </a:endParaRPr>
          </a:p>
          <a:p>
            <a:pPr marL="285750" indent="-285750">
              <a:buChar char="•"/>
            </a:pPr>
            <a:r>
              <a:rPr lang="en-GB" sz="2000" b="1" dirty="0">
                <a:solidFill>
                  <a:srgbClr val="212121"/>
                </a:solidFill>
                <a:ea typeface="Arial Unicode MS"/>
                <a:cs typeface="Arial Unicode MS"/>
              </a:rPr>
              <a:t>Nursing Home</a:t>
            </a:r>
          </a:p>
          <a:p>
            <a:pPr marL="285750" indent="-285750">
              <a:buChar char="•"/>
            </a:pPr>
            <a:r>
              <a:rPr lang="en-GB" sz="2000" b="1" dirty="0">
                <a:solidFill>
                  <a:srgbClr val="212121"/>
                </a:solidFill>
                <a:ea typeface="Arial Unicode MS"/>
                <a:cs typeface="Arial Unicode MS"/>
              </a:rPr>
              <a:t>Rehab units</a:t>
            </a:r>
          </a:p>
          <a:p>
            <a:pPr marL="285750" indent="-285750">
              <a:buChar char="•"/>
            </a:pPr>
            <a:r>
              <a:rPr lang="en-GB" sz="2000" b="1" dirty="0">
                <a:solidFill>
                  <a:srgbClr val="212121"/>
                </a:solidFill>
                <a:ea typeface="Arial Unicode MS"/>
                <a:cs typeface="Arial Unicode MS"/>
              </a:rPr>
              <a:t>Others</a:t>
            </a:r>
          </a:p>
          <a:p>
            <a:pPr marL="285750" indent="-285750">
              <a:buChar char="•"/>
            </a:pPr>
            <a:endParaRPr lang="en-GB" sz="2000" b="1" dirty="0">
              <a:solidFill>
                <a:srgbClr val="212121"/>
              </a:solidFill>
              <a:ea typeface="Arial Unicode MS"/>
              <a:cs typeface="Arial Unicode M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48545F-D2D0-2149-BBEC-4436AD6009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" y="378458"/>
            <a:ext cx="10141527" cy="492443"/>
          </a:xfrm>
        </p:spPr>
        <p:txBody>
          <a:bodyPr/>
          <a:lstStyle/>
          <a:p>
            <a:endParaRPr lang="en-US" sz="3200" dirty="0">
              <a:solidFill>
                <a:srgbClr val="21212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AE10A5-12A9-6145-B0E4-73F2D580D22A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AD816501-AAE5-214E-B100-00C3DC5F5E3F}" type="slidenum">
              <a:rPr lang="en-US" sz="1050" b="1" dirty="0" smtClean="0">
                <a:solidFill>
                  <a:srgbClr val="212121"/>
                </a:solidFill>
              </a:rPr>
              <a:pPr/>
              <a:t>10</a:t>
            </a:fld>
            <a:endParaRPr lang="en-US" sz="1050" b="1">
              <a:solidFill>
                <a:srgbClr val="21212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F3C6CB-F18B-4824-9924-ECA3B09C0B76}"/>
              </a:ext>
            </a:extLst>
          </p:cNvPr>
          <p:cNvSpPr txBox="1"/>
          <p:nvPr/>
        </p:nvSpPr>
        <p:spPr>
          <a:xfrm>
            <a:off x="6529137" y="1927059"/>
            <a:ext cx="239411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GB" sz="2400" b="1" dirty="0">
              <a:solidFill>
                <a:srgbClr val="21212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8815595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EC225C1-C665-5447-8B2A-9BC215B6096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5895" b="4898"/>
          <a:stretch/>
        </p:blipFill>
        <p:spPr>
          <a:xfrm>
            <a:off x="2289144" y="639163"/>
            <a:ext cx="8338751" cy="368752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4D2FBB3-6092-428F-BB81-B2AC7B9E56EC}"/>
              </a:ext>
            </a:extLst>
          </p:cNvPr>
          <p:cNvSpPr txBox="1"/>
          <p:nvPr/>
        </p:nvSpPr>
        <p:spPr>
          <a:xfrm>
            <a:off x="4644190" y="814137"/>
            <a:ext cx="2584614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800">
                <a:solidFill>
                  <a:schemeClr val="bg1"/>
                </a:solidFill>
                <a:latin typeface="Arial"/>
                <a:ea typeface="Arial Unicode MS"/>
                <a:cs typeface="Arial Unicode MS"/>
              </a:rPr>
              <a:t>Meet my team</a:t>
            </a: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0FB2C5E1-EE9A-452A-ACAA-84DDE6FFF5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82861" y="3909832"/>
            <a:ext cx="2101516" cy="2166061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409C0648-01EF-4712-BA93-C2044CE3B1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45473" y="4113107"/>
            <a:ext cx="2292928" cy="210408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B6575A9-89F0-452F-ABDE-82FC0EFEDE9A}"/>
              </a:ext>
            </a:extLst>
          </p:cNvPr>
          <p:cNvSpPr txBox="1"/>
          <p:nvPr/>
        </p:nvSpPr>
        <p:spPr>
          <a:xfrm>
            <a:off x="1623718" y="6056913"/>
            <a:ext cx="4556030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err="1">
                <a:solidFill>
                  <a:schemeClr val="bg1"/>
                </a:solidFill>
                <a:latin typeface="Arial"/>
                <a:ea typeface="Arial Unicode MS"/>
                <a:cs typeface="Arial Unicode MS"/>
              </a:rPr>
              <a:t>OIayinka</a:t>
            </a:r>
            <a:r>
              <a:rPr lang="en-US" sz="2000">
                <a:solidFill>
                  <a:schemeClr val="bg1"/>
                </a:solidFill>
                <a:latin typeface="Arial"/>
                <a:ea typeface="Arial Unicode MS"/>
                <a:cs typeface="Arial Unicode MS"/>
              </a:rPr>
              <a:t> Aremu- MSc, RN </a:t>
            </a:r>
            <a:r>
              <a:rPr lang="en-US" sz="2000" err="1">
                <a:solidFill>
                  <a:schemeClr val="bg1"/>
                </a:solidFill>
                <a:latin typeface="Arial"/>
                <a:ea typeface="Arial Unicode MS"/>
                <a:cs typeface="Arial Unicode MS"/>
              </a:rPr>
              <a:t>PgDE</a:t>
            </a:r>
            <a:endParaRPr lang="en-US" sz="2000">
              <a:solidFill>
                <a:schemeClr val="bg1"/>
              </a:solidFill>
            </a:endParaRPr>
          </a:p>
          <a:p>
            <a:r>
              <a:rPr lang="en-US" sz="2000">
                <a:solidFill>
                  <a:schemeClr val="bg1"/>
                </a:solidFill>
                <a:latin typeface="Arial"/>
                <a:ea typeface="Arial Unicode MS"/>
                <a:cs typeface="Arial Unicode MS"/>
              </a:rPr>
              <a:t>                        (Ireland)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E73C1E7F-D838-4B39-B590-112A2436D88F}"/>
              </a:ext>
            </a:extLst>
          </p:cNvPr>
          <p:cNvSpPr txBox="1"/>
          <p:nvPr/>
        </p:nvSpPr>
        <p:spPr>
          <a:xfrm>
            <a:off x="6967105" y="6218321"/>
            <a:ext cx="4073977" cy="6924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Bef>
                <a:spcPts val="600"/>
              </a:spcBef>
            </a:pPr>
            <a:r>
              <a:rPr lang="en-US" sz="2000">
                <a:solidFill>
                  <a:schemeClr val="bg1"/>
                </a:solidFill>
                <a:latin typeface="Arial"/>
                <a:ea typeface="Arial Unicode MS"/>
                <a:cs typeface="Arial Unicode MS"/>
              </a:rPr>
              <a:t>Wendy Rusin MSN ACNP              </a:t>
            </a:r>
            <a:endParaRPr lang="en-US">
              <a:solidFill>
                <a:schemeClr val="bg1"/>
              </a:solidFill>
            </a:endParaRPr>
          </a:p>
          <a:p>
            <a:pPr>
              <a:spcBef>
                <a:spcPts val="600"/>
              </a:spcBef>
            </a:pPr>
            <a:r>
              <a:rPr lang="en-US" sz="2000">
                <a:solidFill>
                  <a:schemeClr val="bg1"/>
                </a:solidFill>
                <a:latin typeface="Arial"/>
                <a:ea typeface="Arial Unicode MS"/>
                <a:cs typeface="Arial Unicode MS"/>
              </a:rPr>
              <a:t>(Utah, USA)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5E1D6F9-A18C-431A-A099-D7792D62FCFE}"/>
              </a:ext>
            </a:extLst>
          </p:cNvPr>
          <p:cNvSpPr txBox="1"/>
          <p:nvPr/>
        </p:nvSpPr>
        <p:spPr>
          <a:xfrm>
            <a:off x="4867275" y="3343275"/>
            <a:ext cx="1822615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GB" sz="2000" err="1">
                <a:solidFill>
                  <a:schemeClr val="tx2"/>
                </a:solidFill>
              </a:rPr>
              <a:t>Click to add text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7804BFA-6C50-4F0D-8DD0-4BFF0E5169BC}"/>
              </a:ext>
            </a:extLst>
          </p:cNvPr>
          <p:cNvSpPr txBox="1"/>
          <p:nvPr/>
        </p:nvSpPr>
        <p:spPr>
          <a:xfrm>
            <a:off x="5010150" y="3486150"/>
            <a:ext cx="1822615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GB" sz="2000" err="1">
                <a:solidFill>
                  <a:schemeClr val="tx2"/>
                </a:solidFill>
              </a:rPr>
              <a:t>Click to add text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6756322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89A1CF0C-C76B-4D7D-9F16-B4108B75EF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348" y="-69166"/>
            <a:ext cx="10834435" cy="6164149"/>
          </a:xfrm>
          <a:prstGeom prst="rect">
            <a:avLst/>
          </a:prstGeom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A88266F9-AD32-4583-8BC9-F371991294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6610" y="4373479"/>
            <a:ext cx="2201779" cy="223185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FFEB45B-F4F6-4672-BD39-4764B66632C4}"/>
              </a:ext>
            </a:extLst>
          </p:cNvPr>
          <p:cNvSpPr txBox="1"/>
          <p:nvPr/>
        </p:nvSpPr>
        <p:spPr>
          <a:xfrm>
            <a:off x="1084847" y="5646821"/>
            <a:ext cx="2633734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000" b="1">
                <a:latin typeface="Arial"/>
                <a:ea typeface="Arial Unicode MS"/>
                <a:cs typeface="Arial Unicode MS"/>
              </a:rPr>
              <a:t>Scenario from Ireland</a:t>
            </a:r>
            <a:endParaRPr lang="en-GB" sz="2000" b="1"/>
          </a:p>
        </p:txBody>
      </p:sp>
      <p:sp>
        <p:nvSpPr>
          <p:cNvPr id="5" name="TextBox 1">
            <a:extLst>
              <a:ext uri="{FF2B5EF4-FFF2-40B4-BE49-F238E27FC236}">
                <a16:creationId xmlns:a16="http://schemas.microsoft.com/office/drawing/2014/main" id="{042287A7-22CE-4B1C-92C4-35F5754983AF}"/>
              </a:ext>
            </a:extLst>
          </p:cNvPr>
          <p:cNvSpPr txBox="1"/>
          <p:nvPr/>
        </p:nvSpPr>
        <p:spPr>
          <a:xfrm>
            <a:off x="3882189" y="764005"/>
            <a:ext cx="1721216" cy="307777"/>
          </a:xfrm>
          <a:prstGeom prst="rect">
            <a:avLst/>
          </a:prstGeom>
          <a:noFill/>
        </p:spPr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l" defTabSz="511175" rtl="0" fontAlgn="base">
              <a:spcBef>
                <a:spcPct val="50000"/>
              </a:spcBef>
              <a:spcAft>
                <a:spcPct val="0"/>
              </a:spcAft>
              <a:defRPr sz="2100" kern="1200">
                <a:solidFill>
                  <a:schemeClr val="tx1"/>
                </a:solidFill>
                <a:latin typeface="Arial" pitchFamily="-65" charset="0"/>
                <a:ea typeface="Arial Unicode MS" pitchFamily="-65" charset="0"/>
                <a:cs typeface="Arial Unicode MS" pitchFamily="-65" charset="0"/>
              </a:defRPr>
            </a:lvl1pPr>
            <a:lvl2pPr marL="511175" indent="-191135" algn="l" defTabSz="511175" rtl="0" fontAlgn="base">
              <a:spcBef>
                <a:spcPct val="50000"/>
              </a:spcBef>
              <a:spcAft>
                <a:spcPct val="0"/>
              </a:spcAft>
              <a:defRPr sz="2100" kern="1200">
                <a:solidFill>
                  <a:schemeClr val="tx1"/>
                </a:solidFill>
                <a:latin typeface="Arial" pitchFamily="-65" charset="0"/>
                <a:ea typeface="Arial Unicode MS" pitchFamily="-65" charset="0"/>
                <a:cs typeface="Arial Unicode MS" pitchFamily="-65" charset="0"/>
              </a:defRPr>
            </a:lvl2pPr>
            <a:lvl3pPr marL="1023462" indent="-383382" algn="l" defTabSz="511175" rtl="0" fontAlgn="base">
              <a:spcBef>
                <a:spcPct val="50000"/>
              </a:spcBef>
              <a:spcAft>
                <a:spcPct val="0"/>
              </a:spcAft>
              <a:defRPr sz="2100" kern="1200">
                <a:solidFill>
                  <a:schemeClr val="tx1"/>
                </a:solidFill>
                <a:latin typeface="Arial" pitchFamily="-65" charset="0"/>
                <a:ea typeface="Arial Unicode MS" pitchFamily="-65" charset="0"/>
                <a:cs typeface="Arial Unicode MS" pitchFamily="-65" charset="0"/>
              </a:defRPr>
            </a:lvl3pPr>
            <a:lvl4pPr marL="1535748" indent="-575628" algn="l" defTabSz="511175" rtl="0" fontAlgn="base">
              <a:spcBef>
                <a:spcPct val="50000"/>
              </a:spcBef>
              <a:spcAft>
                <a:spcPct val="0"/>
              </a:spcAft>
              <a:defRPr sz="2100" kern="1200">
                <a:solidFill>
                  <a:schemeClr val="tx1"/>
                </a:solidFill>
                <a:latin typeface="Arial" pitchFamily="-65" charset="0"/>
                <a:ea typeface="Arial Unicode MS" pitchFamily="-65" charset="0"/>
                <a:cs typeface="Arial Unicode MS" pitchFamily="-65" charset="0"/>
              </a:defRPr>
            </a:lvl4pPr>
            <a:lvl5pPr marL="2048034" indent="-767874" algn="l" defTabSz="511175" rtl="0" fontAlgn="base">
              <a:spcBef>
                <a:spcPct val="50000"/>
              </a:spcBef>
              <a:spcAft>
                <a:spcPct val="0"/>
              </a:spcAft>
              <a:defRPr sz="2100" kern="1200">
                <a:solidFill>
                  <a:schemeClr val="tx1"/>
                </a:solidFill>
                <a:latin typeface="Arial" pitchFamily="-65" charset="0"/>
                <a:ea typeface="Arial Unicode MS" pitchFamily="-65" charset="0"/>
                <a:cs typeface="Arial Unicode MS" pitchFamily="-65" charset="0"/>
              </a:defRPr>
            </a:lvl5pPr>
            <a:lvl6pPr marL="1600200" algn="l" defTabSz="320040" rtl="0" eaLnBrk="1" latinLnBrk="0" hangingPunct="1">
              <a:defRPr sz="2100" kern="1200">
                <a:solidFill>
                  <a:schemeClr val="tx1"/>
                </a:solidFill>
                <a:latin typeface="Arial" pitchFamily="-65" charset="0"/>
                <a:ea typeface="Arial Unicode MS" pitchFamily="-65" charset="0"/>
                <a:cs typeface="Arial Unicode MS" pitchFamily="-65" charset="0"/>
              </a:defRPr>
            </a:lvl6pPr>
            <a:lvl7pPr marL="1920240" algn="l" defTabSz="320040" rtl="0" eaLnBrk="1" latinLnBrk="0" hangingPunct="1">
              <a:defRPr sz="2100" kern="1200">
                <a:solidFill>
                  <a:schemeClr val="tx1"/>
                </a:solidFill>
                <a:latin typeface="Arial" pitchFamily="-65" charset="0"/>
                <a:ea typeface="Arial Unicode MS" pitchFamily="-65" charset="0"/>
                <a:cs typeface="Arial Unicode MS" pitchFamily="-65" charset="0"/>
              </a:defRPr>
            </a:lvl7pPr>
            <a:lvl8pPr marL="2240280" algn="l" defTabSz="320040" rtl="0" eaLnBrk="1" latinLnBrk="0" hangingPunct="1">
              <a:defRPr sz="2100" kern="1200">
                <a:solidFill>
                  <a:schemeClr val="tx1"/>
                </a:solidFill>
                <a:latin typeface="Arial" pitchFamily="-65" charset="0"/>
                <a:ea typeface="Arial Unicode MS" pitchFamily="-65" charset="0"/>
                <a:cs typeface="Arial Unicode MS" pitchFamily="-65" charset="0"/>
              </a:defRPr>
            </a:lvl8pPr>
            <a:lvl9pPr marL="2560320" algn="l" defTabSz="320040" rtl="0" eaLnBrk="1" latinLnBrk="0" hangingPunct="1">
              <a:defRPr sz="2100" kern="1200">
                <a:solidFill>
                  <a:schemeClr val="tx1"/>
                </a:solidFill>
                <a:latin typeface="Arial" pitchFamily="-65" charset="0"/>
                <a:ea typeface="Arial Unicode MS" pitchFamily="-65" charset="0"/>
                <a:cs typeface="Arial Unicode MS" pitchFamily="-65" charset="0"/>
              </a:defRPr>
            </a:lvl9pPr>
          </a:lstStyle>
          <a:p>
            <a:r>
              <a:rPr lang="en-GB" sz="2000" b="1" dirty="0">
                <a:latin typeface="Arial"/>
                <a:ea typeface="Arial Unicode MS"/>
                <a:cs typeface="Arial Unicode MS"/>
              </a:rPr>
              <a:t>Mrs K</a:t>
            </a:r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1058962637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26D23C5B-9641-4B32-A2F6-D847EF06E9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215" y="298807"/>
            <a:ext cx="10282988" cy="5816264"/>
          </a:xfrm>
          <a:prstGeom prst="rect">
            <a:avLst/>
          </a:prstGeom>
        </p:spPr>
      </p:pic>
      <p:pic>
        <p:nvPicPr>
          <p:cNvPr id="6" name="Picture 4" descr="A picture containing company name&#10;&#10;Description automatically generated">
            <a:extLst>
              <a:ext uri="{FF2B5EF4-FFF2-40B4-BE49-F238E27FC236}">
                <a16:creationId xmlns:a16="http://schemas.microsoft.com/office/drawing/2014/main" id="{08BA39E0-8FEE-4E1C-AA1D-8A9CC81BBD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9215" y="4874795"/>
            <a:ext cx="1820779" cy="185085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CF36A41-078B-43AF-B7C7-BDD855C5932D}"/>
              </a:ext>
            </a:extLst>
          </p:cNvPr>
          <p:cNvSpPr txBox="1"/>
          <p:nvPr/>
        </p:nvSpPr>
        <p:spPr>
          <a:xfrm>
            <a:off x="503322" y="5717005"/>
            <a:ext cx="337395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000" b="1">
                <a:latin typeface="Arial"/>
                <a:ea typeface="Arial Unicode MS"/>
                <a:cs typeface="Arial Unicode MS"/>
              </a:rPr>
              <a:t>Scenario from the USA</a:t>
            </a:r>
            <a:endParaRPr lang="en-GB" sz="2000" b="1"/>
          </a:p>
        </p:txBody>
      </p:sp>
      <p:sp>
        <p:nvSpPr>
          <p:cNvPr id="5" name="TextBox 1">
            <a:extLst>
              <a:ext uri="{FF2B5EF4-FFF2-40B4-BE49-F238E27FC236}">
                <a16:creationId xmlns:a16="http://schemas.microsoft.com/office/drawing/2014/main" id="{042287A7-22CE-4B1C-92C4-35F5754983AF}"/>
              </a:ext>
            </a:extLst>
          </p:cNvPr>
          <p:cNvSpPr txBox="1"/>
          <p:nvPr/>
        </p:nvSpPr>
        <p:spPr>
          <a:xfrm>
            <a:off x="5737057" y="643689"/>
            <a:ext cx="1721216" cy="307777"/>
          </a:xfrm>
          <a:prstGeom prst="rect">
            <a:avLst/>
          </a:prstGeom>
          <a:noFill/>
        </p:spPr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l" defTabSz="511175" rtl="0" fontAlgn="base">
              <a:spcBef>
                <a:spcPct val="50000"/>
              </a:spcBef>
              <a:spcAft>
                <a:spcPct val="0"/>
              </a:spcAft>
              <a:defRPr sz="2100" kern="1200">
                <a:solidFill>
                  <a:schemeClr val="tx1"/>
                </a:solidFill>
                <a:latin typeface="Arial" pitchFamily="-65" charset="0"/>
                <a:ea typeface="Arial Unicode MS" pitchFamily="-65" charset="0"/>
                <a:cs typeface="Arial Unicode MS" pitchFamily="-65" charset="0"/>
              </a:defRPr>
            </a:lvl1pPr>
            <a:lvl2pPr marL="511175" indent="-191135" algn="l" defTabSz="511175" rtl="0" fontAlgn="base">
              <a:spcBef>
                <a:spcPct val="50000"/>
              </a:spcBef>
              <a:spcAft>
                <a:spcPct val="0"/>
              </a:spcAft>
              <a:defRPr sz="2100" kern="1200">
                <a:solidFill>
                  <a:schemeClr val="tx1"/>
                </a:solidFill>
                <a:latin typeface="Arial" pitchFamily="-65" charset="0"/>
                <a:ea typeface="Arial Unicode MS" pitchFamily="-65" charset="0"/>
                <a:cs typeface="Arial Unicode MS" pitchFamily="-65" charset="0"/>
              </a:defRPr>
            </a:lvl2pPr>
            <a:lvl3pPr marL="1023462" indent="-383382" algn="l" defTabSz="511175" rtl="0" fontAlgn="base">
              <a:spcBef>
                <a:spcPct val="50000"/>
              </a:spcBef>
              <a:spcAft>
                <a:spcPct val="0"/>
              </a:spcAft>
              <a:defRPr sz="2100" kern="1200">
                <a:solidFill>
                  <a:schemeClr val="tx1"/>
                </a:solidFill>
                <a:latin typeface="Arial" pitchFamily="-65" charset="0"/>
                <a:ea typeface="Arial Unicode MS" pitchFamily="-65" charset="0"/>
                <a:cs typeface="Arial Unicode MS" pitchFamily="-65" charset="0"/>
              </a:defRPr>
            </a:lvl3pPr>
            <a:lvl4pPr marL="1535748" indent="-575628" algn="l" defTabSz="511175" rtl="0" fontAlgn="base">
              <a:spcBef>
                <a:spcPct val="50000"/>
              </a:spcBef>
              <a:spcAft>
                <a:spcPct val="0"/>
              </a:spcAft>
              <a:defRPr sz="2100" kern="1200">
                <a:solidFill>
                  <a:schemeClr val="tx1"/>
                </a:solidFill>
                <a:latin typeface="Arial" pitchFamily="-65" charset="0"/>
                <a:ea typeface="Arial Unicode MS" pitchFamily="-65" charset="0"/>
                <a:cs typeface="Arial Unicode MS" pitchFamily="-65" charset="0"/>
              </a:defRPr>
            </a:lvl4pPr>
            <a:lvl5pPr marL="2048034" indent="-767874" algn="l" defTabSz="511175" rtl="0" fontAlgn="base">
              <a:spcBef>
                <a:spcPct val="50000"/>
              </a:spcBef>
              <a:spcAft>
                <a:spcPct val="0"/>
              </a:spcAft>
              <a:defRPr sz="2100" kern="1200">
                <a:solidFill>
                  <a:schemeClr val="tx1"/>
                </a:solidFill>
                <a:latin typeface="Arial" pitchFamily="-65" charset="0"/>
                <a:ea typeface="Arial Unicode MS" pitchFamily="-65" charset="0"/>
                <a:cs typeface="Arial Unicode MS" pitchFamily="-65" charset="0"/>
              </a:defRPr>
            </a:lvl5pPr>
            <a:lvl6pPr marL="1600200" algn="l" defTabSz="320040" rtl="0" eaLnBrk="1" latinLnBrk="0" hangingPunct="1">
              <a:defRPr sz="2100" kern="1200">
                <a:solidFill>
                  <a:schemeClr val="tx1"/>
                </a:solidFill>
                <a:latin typeface="Arial" pitchFamily="-65" charset="0"/>
                <a:ea typeface="Arial Unicode MS" pitchFamily="-65" charset="0"/>
                <a:cs typeface="Arial Unicode MS" pitchFamily="-65" charset="0"/>
              </a:defRPr>
            </a:lvl6pPr>
            <a:lvl7pPr marL="1920240" algn="l" defTabSz="320040" rtl="0" eaLnBrk="1" latinLnBrk="0" hangingPunct="1">
              <a:defRPr sz="2100" kern="1200">
                <a:solidFill>
                  <a:schemeClr val="tx1"/>
                </a:solidFill>
                <a:latin typeface="Arial" pitchFamily="-65" charset="0"/>
                <a:ea typeface="Arial Unicode MS" pitchFamily="-65" charset="0"/>
                <a:cs typeface="Arial Unicode MS" pitchFamily="-65" charset="0"/>
              </a:defRPr>
            </a:lvl7pPr>
            <a:lvl8pPr marL="2240280" algn="l" defTabSz="320040" rtl="0" eaLnBrk="1" latinLnBrk="0" hangingPunct="1">
              <a:defRPr sz="2100" kern="1200">
                <a:solidFill>
                  <a:schemeClr val="tx1"/>
                </a:solidFill>
                <a:latin typeface="Arial" pitchFamily="-65" charset="0"/>
                <a:ea typeface="Arial Unicode MS" pitchFamily="-65" charset="0"/>
                <a:cs typeface="Arial Unicode MS" pitchFamily="-65" charset="0"/>
              </a:defRPr>
            </a:lvl8pPr>
            <a:lvl9pPr marL="2560320" algn="l" defTabSz="320040" rtl="0" eaLnBrk="1" latinLnBrk="0" hangingPunct="1">
              <a:defRPr sz="2100" kern="1200">
                <a:solidFill>
                  <a:schemeClr val="tx1"/>
                </a:solidFill>
                <a:latin typeface="Arial" pitchFamily="-65" charset="0"/>
                <a:ea typeface="Arial Unicode MS" pitchFamily="-65" charset="0"/>
                <a:cs typeface="Arial Unicode MS" pitchFamily="-65" charset="0"/>
              </a:defRPr>
            </a:lvl9pPr>
          </a:lstStyle>
          <a:p>
            <a:r>
              <a:rPr lang="en-GB" sz="2000" b="1" dirty="0">
                <a:latin typeface="Arial"/>
                <a:ea typeface="Arial Unicode MS"/>
                <a:cs typeface="Arial Unicode MS"/>
              </a:rPr>
              <a:t>Mrs S</a:t>
            </a:r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2423867865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177CD-EE64-4293-A906-4143C4AF93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ea typeface="Arial Unicode MS"/>
                <a:cs typeface="Arial Unicode MS"/>
              </a:rPr>
              <a:t>Problem Articulation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AA7981-BE96-4399-8355-C9B92E58FC27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01601" y="1378968"/>
            <a:ext cx="10985780" cy="4528120"/>
          </a:xfrm>
        </p:spPr>
        <p:txBody>
          <a:bodyPr/>
          <a:lstStyle/>
          <a:p>
            <a:pPr marL="285750" indent="-285750" algn="l">
              <a:spcBef>
                <a:spcPct val="50000"/>
              </a:spcBef>
              <a:buFont typeface="Arial"/>
              <a:buChar char="•"/>
            </a:pPr>
            <a:r>
              <a:rPr lang="en-GB" sz="3200" b="1">
                <a:solidFill>
                  <a:srgbClr val="212121"/>
                </a:solidFill>
                <a:ea typeface="Arial Unicode MS"/>
                <a:cs typeface="Arial"/>
              </a:rPr>
              <a:t>Missing and incomplete important patient information</a:t>
            </a:r>
            <a:r>
              <a:rPr lang="en-US" sz="3200">
                <a:solidFill>
                  <a:srgbClr val="212121"/>
                </a:solidFill>
                <a:ea typeface="Arial Unicode MS"/>
                <a:cs typeface="Arial"/>
              </a:rPr>
              <a:t> </a:t>
            </a:r>
            <a:endParaRPr lang="en-US" sz="3200">
              <a:ea typeface="Arial Unicode MS"/>
              <a:cs typeface="+mn-lt"/>
            </a:endParaRPr>
          </a:p>
          <a:p>
            <a:pPr marL="285750" indent="-285750" algn="l">
              <a:spcBef>
                <a:spcPct val="50000"/>
              </a:spcBef>
              <a:buFont typeface="Arial"/>
              <a:buChar char="•"/>
            </a:pPr>
            <a:r>
              <a:rPr lang="en-GB" sz="3200" b="1">
                <a:solidFill>
                  <a:srgbClr val="212121"/>
                </a:solidFill>
                <a:ea typeface="Arial Unicode MS"/>
                <a:cs typeface="Arial"/>
              </a:rPr>
              <a:t>Conflicting information</a:t>
            </a:r>
            <a:r>
              <a:rPr lang="en-US" sz="3200">
                <a:solidFill>
                  <a:srgbClr val="212121"/>
                </a:solidFill>
                <a:ea typeface="Arial Unicode MS"/>
                <a:cs typeface="Arial"/>
              </a:rPr>
              <a:t> </a:t>
            </a:r>
            <a:endParaRPr lang="en-US" sz="3200">
              <a:ea typeface="Arial Unicode MS"/>
              <a:cs typeface="+mn-lt"/>
            </a:endParaRPr>
          </a:p>
          <a:p>
            <a:pPr marL="285750" indent="-285750" algn="l">
              <a:spcBef>
                <a:spcPct val="50000"/>
              </a:spcBef>
              <a:buFont typeface="Arial"/>
              <a:buChar char="•"/>
            </a:pPr>
            <a:r>
              <a:rPr lang="en-GB" sz="3200" b="1">
                <a:solidFill>
                  <a:srgbClr val="212121"/>
                </a:solidFill>
                <a:ea typeface="Arial Unicode MS"/>
                <a:cs typeface="Arial"/>
              </a:rPr>
              <a:t>Inaccurate information</a:t>
            </a:r>
            <a:r>
              <a:rPr lang="en-US" sz="3200">
                <a:solidFill>
                  <a:srgbClr val="212121"/>
                </a:solidFill>
                <a:ea typeface="Arial Unicode MS"/>
                <a:cs typeface="Arial"/>
              </a:rPr>
              <a:t> </a:t>
            </a:r>
            <a:endParaRPr lang="en-US" sz="3200">
              <a:ea typeface="Arial Unicode MS"/>
              <a:cs typeface="+mn-lt"/>
            </a:endParaRPr>
          </a:p>
          <a:p>
            <a:pPr marL="285750" indent="-285750" algn="l">
              <a:spcBef>
                <a:spcPct val="50000"/>
              </a:spcBef>
              <a:buFont typeface="Arial"/>
              <a:buChar char="•"/>
            </a:pPr>
            <a:r>
              <a:rPr lang="en-GB" sz="3200" b="1">
                <a:solidFill>
                  <a:srgbClr val="212121"/>
                </a:solidFill>
                <a:ea typeface="Arial Unicode MS"/>
                <a:cs typeface="Arial"/>
              </a:rPr>
              <a:t>Absence of a single point person to ensure smooth transition</a:t>
            </a:r>
            <a:r>
              <a:rPr lang="en-US" sz="3200">
                <a:solidFill>
                  <a:srgbClr val="212121"/>
                </a:solidFill>
                <a:ea typeface="Arial Unicode MS"/>
                <a:cs typeface="Arial"/>
              </a:rPr>
              <a:t> </a:t>
            </a:r>
            <a:endParaRPr lang="en-US" sz="3200">
              <a:ea typeface="Arial Unicode MS"/>
              <a:cs typeface="+mn-lt"/>
            </a:endParaRPr>
          </a:p>
          <a:p>
            <a:pPr marL="285750" indent="-285750" algn="l">
              <a:spcBef>
                <a:spcPct val="50000"/>
              </a:spcBef>
              <a:buFont typeface="Arial"/>
              <a:buChar char="•"/>
            </a:pPr>
            <a:r>
              <a:rPr lang="en-GB" sz="3200" b="1">
                <a:solidFill>
                  <a:srgbClr val="212121"/>
                </a:solidFill>
                <a:ea typeface="Arial Unicode MS"/>
                <a:cs typeface="Arial"/>
              </a:rPr>
              <a:t>Language and Literacy issues</a:t>
            </a:r>
            <a:r>
              <a:rPr lang="en-GB" sz="3200">
                <a:solidFill>
                  <a:srgbClr val="212121"/>
                </a:solidFill>
                <a:ea typeface="Arial Unicode MS"/>
                <a:cs typeface="Arial"/>
              </a:rPr>
              <a:t> </a:t>
            </a:r>
            <a:endParaRPr lang="en-US" sz="3200">
              <a:ea typeface="Arial Unicode MS"/>
              <a:cs typeface="+mn-lt"/>
            </a:endParaRPr>
          </a:p>
          <a:p>
            <a:pPr marL="285750" indent="-285750" algn="l">
              <a:spcBef>
                <a:spcPct val="50000"/>
              </a:spcBef>
              <a:buFont typeface="Arial"/>
              <a:buChar char="•"/>
            </a:pPr>
            <a:endParaRPr lang="en-US" sz="3200">
              <a:ea typeface="+mn-lt"/>
              <a:cs typeface="+mn-lt"/>
            </a:endParaRPr>
          </a:p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C8F523-4678-4FC5-8319-340794ED541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E22D31-92FC-4BAA-B69A-A7FBA86A2B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16501-AAE5-214E-B100-00C3DC5F5E3F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A9BB6C4-2BA2-4390-9A3A-3A10430EBC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52AFAD1A-AC15-4164-BD20-5FF0E0BE99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1427" y="2450683"/>
            <a:ext cx="4267199" cy="2528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110285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Diagram 10">
            <a:extLst>
              <a:ext uri="{FF2B5EF4-FFF2-40B4-BE49-F238E27FC236}">
                <a16:creationId xmlns:a16="http://schemas.microsoft.com/office/drawing/2014/main" id="{074D5087-6084-44F8-8246-B07B942FE3F0}"/>
              </a:ext>
            </a:extLst>
          </p:cNvPr>
          <p:cNvGraphicFramePr>
            <a:graphicFrameLocks noGrp="1"/>
          </p:cNvGraphicFramePr>
          <p:nvPr>
            <p:ph sz="quarter" idx="15"/>
            <p:extLst>
              <p:ext uri="{D42A27DB-BD31-4B8C-83A1-F6EECF244321}">
                <p14:modId xmlns:p14="http://schemas.microsoft.com/office/powerpoint/2010/main" val="1310091505"/>
              </p:ext>
            </p:extLst>
          </p:nvPr>
        </p:nvGraphicFramePr>
        <p:xfrm>
          <a:off x="90322" y="88651"/>
          <a:ext cx="9942763" cy="58585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B89D3F-B85D-4DF8-8940-8C0486B012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16501-AAE5-214E-B100-00C3DC5F5E3F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885BAA5-6158-4C45-B3B3-AFC214DBE4C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BC9BEE-DBFF-427F-8D2E-976503C115CA}"/>
              </a:ext>
            </a:extLst>
          </p:cNvPr>
          <p:cNvSpPr txBox="1"/>
          <p:nvPr/>
        </p:nvSpPr>
        <p:spPr>
          <a:xfrm>
            <a:off x="1345532" y="1967164"/>
            <a:ext cx="5201483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GB" sz="2000">
              <a:solidFill>
                <a:schemeClr val="tx2"/>
              </a:solidFill>
              <a:latin typeface="Arial"/>
              <a:ea typeface="Arial Unicode MS"/>
              <a:cs typeface="Arial Unicode MS"/>
            </a:endParaRPr>
          </a:p>
        </p:txBody>
      </p:sp>
      <p:sp>
        <p:nvSpPr>
          <p:cNvPr id="9" name="TextBox 1">
            <a:extLst>
              <a:ext uri="{FF2B5EF4-FFF2-40B4-BE49-F238E27FC236}">
                <a16:creationId xmlns:a16="http://schemas.microsoft.com/office/drawing/2014/main" id="{D1C3DA3E-BBD0-4633-A576-D8EF657CE565}"/>
              </a:ext>
            </a:extLst>
          </p:cNvPr>
          <p:cNvSpPr txBox="1"/>
          <p:nvPr/>
        </p:nvSpPr>
        <p:spPr>
          <a:xfrm>
            <a:off x="10186277" y="1779171"/>
            <a:ext cx="1912770" cy="3724096"/>
          </a:xfrm>
          <a:prstGeom prst="rect">
            <a:avLst/>
          </a:prstGeom>
          <a:noFill/>
        </p:spPr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l" defTabSz="511175" rtl="0" fontAlgn="base">
              <a:spcBef>
                <a:spcPct val="50000"/>
              </a:spcBef>
              <a:spcAft>
                <a:spcPct val="0"/>
              </a:spcAft>
              <a:defRPr sz="2100" kern="1200">
                <a:solidFill>
                  <a:schemeClr val="tx1"/>
                </a:solidFill>
                <a:latin typeface="Arial" pitchFamily="-65" charset="0"/>
                <a:ea typeface="Arial Unicode MS" pitchFamily="-65" charset="0"/>
                <a:cs typeface="Arial Unicode MS" pitchFamily="-65" charset="0"/>
              </a:defRPr>
            </a:lvl1pPr>
            <a:lvl2pPr marL="511175" indent="-191135" algn="l" defTabSz="511175" rtl="0" fontAlgn="base">
              <a:spcBef>
                <a:spcPct val="50000"/>
              </a:spcBef>
              <a:spcAft>
                <a:spcPct val="0"/>
              </a:spcAft>
              <a:defRPr sz="2100" kern="1200">
                <a:solidFill>
                  <a:schemeClr val="tx1"/>
                </a:solidFill>
                <a:latin typeface="Arial" pitchFamily="-65" charset="0"/>
                <a:ea typeface="Arial Unicode MS" pitchFamily="-65" charset="0"/>
                <a:cs typeface="Arial Unicode MS" pitchFamily="-65" charset="0"/>
              </a:defRPr>
            </a:lvl2pPr>
            <a:lvl3pPr marL="1023462" indent="-383382" algn="l" defTabSz="511175" rtl="0" fontAlgn="base">
              <a:spcBef>
                <a:spcPct val="50000"/>
              </a:spcBef>
              <a:spcAft>
                <a:spcPct val="0"/>
              </a:spcAft>
              <a:defRPr sz="2100" kern="1200">
                <a:solidFill>
                  <a:schemeClr val="tx1"/>
                </a:solidFill>
                <a:latin typeface="Arial" pitchFamily="-65" charset="0"/>
                <a:ea typeface="Arial Unicode MS" pitchFamily="-65" charset="0"/>
                <a:cs typeface="Arial Unicode MS" pitchFamily="-65" charset="0"/>
              </a:defRPr>
            </a:lvl3pPr>
            <a:lvl4pPr marL="1535748" indent="-575628" algn="l" defTabSz="511175" rtl="0" fontAlgn="base">
              <a:spcBef>
                <a:spcPct val="50000"/>
              </a:spcBef>
              <a:spcAft>
                <a:spcPct val="0"/>
              </a:spcAft>
              <a:defRPr sz="2100" kern="1200">
                <a:solidFill>
                  <a:schemeClr val="tx1"/>
                </a:solidFill>
                <a:latin typeface="Arial" pitchFamily="-65" charset="0"/>
                <a:ea typeface="Arial Unicode MS" pitchFamily="-65" charset="0"/>
                <a:cs typeface="Arial Unicode MS" pitchFamily="-65" charset="0"/>
              </a:defRPr>
            </a:lvl4pPr>
            <a:lvl5pPr marL="2048034" indent="-767874" algn="l" defTabSz="511175" rtl="0" fontAlgn="base">
              <a:spcBef>
                <a:spcPct val="50000"/>
              </a:spcBef>
              <a:spcAft>
                <a:spcPct val="0"/>
              </a:spcAft>
              <a:defRPr sz="2100" kern="1200">
                <a:solidFill>
                  <a:schemeClr val="tx1"/>
                </a:solidFill>
                <a:latin typeface="Arial" pitchFamily="-65" charset="0"/>
                <a:ea typeface="Arial Unicode MS" pitchFamily="-65" charset="0"/>
                <a:cs typeface="Arial Unicode MS" pitchFamily="-65" charset="0"/>
              </a:defRPr>
            </a:lvl5pPr>
            <a:lvl6pPr marL="1600200" algn="l" defTabSz="320040" rtl="0" eaLnBrk="1" latinLnBrk="0" hangingPunct="1">
              <a:defRPr sz="2100" kern="1200">
                <a:solidFill>
                  <a:schemeClr val="tx1"/>
                </a:solidFill>
                <a:latin typeface="Arial" pitchFamily="-65" charset="0"/>
                <a:ea typeface="Arial Unicode MS" pitchFamily="-65" charset="0"/>
                <a:cs typeface="Arial Unicode MS" pitchFamily="-65" charset="0"/>
              </a:defRPr>
            </a:lvl6pPr>
            <a:lvl7pPr marL="1920240" algn="l" defTabSz="320040" rtl="0" eaLnBrk="1" latinLnBrk="0" hangingPunct="1">
              <a:defRPr sz="2100" kern="1200">
                <a:solidFill>
                  <a:schemeClr val="tx1"/>
                </a:solidFill>
                <a:latin typeface="Arial" pitchFamily="-65" charset="0"/>
                <a:ea typeface="Arial Unicode MS" pitchFamily="-65" charset="0"/>
                <a:cs typeface="Arial Unicode MS" pitchFamily="-65" charset="0"/>
              </a:defRPr>
            </a:lvl7pPr>
            <a:lvl8pPr marL="2240280" algn="l" defTabSz="320040" rtl="0" eaLnBrk="1" latinLnBrk="0" hangingPunct="1">
              <a:defRPr sz="2100" kern="1200">
                <a:solidFill>
                  <a:schemeClr val="tx1"/>
                </a:solidFill>
                <a:latin typeface="Arial" pitchFamily="-65" charset="0"/>
                <a:ea typeface="Arial Unicode MS" pitchFamily="-65" charset="0"/>
                <a:cs typeface="Arial Unicode MS" pitchFamily="-65" charset="0"/>
              </a:defRPr>
            </a:lvl8pPr>
            <a:lvl9pPr marL="2560320" algn="l" defTabSz="320040" rtl="0" eaLnBrk="1" latinLnBrk="0" hangingPunct="1">
              <a:defRPr sz="2100" kern="1200">
                <a:solidFill>
                  <a:schemeClr val="tx1"/>
                </a:solidFill>
                <a:latin typeface="Arial" pitchFamily="-65" charset="0"/>
                <a:ea typeface="Arial Unicode MS" pitchFamily="-65" charset="0"/>
                <a:cs typeface="Arial Unicode MS" pitchFamily="-65" charset="0"/>
              </a:defRPr>
            </a:lvl9pPr>
          </a:lstStyle>
          <a:p>
            <a:pPr algn="ctr">
              <a:spcBef>
                <a:spcPct val="0"/>
              </a:spcBef>
            </a:pPr>
            <a:r>
              <a:rPr lang="en-GB" sz="3600" b="1">
                <a:solidFill>
                  <a:srgbClr val="FF0000"/>
                </a:solidFill>
                <a:latin typeface="Arial"/>
                <a:ea typeface="Arial Unicode MS"/>
                <a:cs typeface="Arial"/>
              </a:rPr>
              <a:t>$26 Billion </a:t>
            </a:r>
            <a:endParaRPr lang="en-US" sz="3600">
              <a:latin typeface="Arial"/>
              <a:ea typeface="Arial Unicode MS"/>
              <a:cs typeface="Arial"/>
            </a:endParaRPr>
          </a:p>
          <a:p>
            <a:pPr algn="ctr">
              <a:spcBef>
                <a:spcPct val="0"/>
              </a:spcBef>
            </a:pPr>
            <a:r>
              <a:rPr lang="en-GB" sz="2000" b="1">
                <a:latin typeface="Arial"/>
                <a:ea typeface="Arial Unicode MS"/>
                <a:cs typeface="Arial"/>
              </a:rPr>
              <a:t>Spent on poor transitions of acute care Medicare patients per year.</a:t>
            </a:r>
            <a:endParaRPr lang="en-US" sz="2000">
              <a:latin typeface="Arial"/>
              <a:ea typeface="Arial Unicode MS"/>
              <a:cs typeface="Arial"/>
            </a:endParaRPr>
          </a:p>
          <a:p>
            <a:pPr algn="ctr">
              <a:spcBef>
                <a:spcPct val="0"/>
              </a:spcBef>
            </a:pPr>
            <a:endParaRPr lang="en-GB" sz="2000">
              <a:latin typeface="Arial"/>
              <a:cs typeface="Arial"/>
            </a:endParaRPr>
          </a:p>
          <a:p>
            <a:pPr algn="l"/>
            <a:endParaRPr lang="en-GB" sz="200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3391456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4BBBEF-5A61-43DF-AD00-3DCE987132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ea typeface="Arial Unicode MS"/>
                <a:cs typeface="Arial Unicode MS"/>
              </a:rPr>
              <a:t>Patient Population- Scope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E0A16D-CD05-4E39-A65A-C103565D76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16501-AAE5-214E-B100-00C3DC5F5E3F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92D4F45-8796-42D8-A92A-00F25F15D9DB}"/>
              </a:ext>
            </a:extLst>
          </p:cNvPr>
          <p:cNvSpPr txBox="1"/>
          <p:nvPr/>
        </p:nvSpPr>
        <p:spPr>
          <a:xfrm>
            <a:off x="1001921" y="1499826"/>
            <a:ext cx="2631072" cy="369331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GB" sz="2400">
                <a:latin typeface="Arial"/>
                <a:ea typeface="Arial Unicode MS"/>
                <a:cs typeface="Arial Unicode MS"/>
              </a:rPr>
              <a:t>Cognitive Impairment</a:t>
            </a:r>
            <a:endParaRPr lang="en-US" sz="2400"/>
          </a:p>
          <a:p>
            <a:pPr marL="457200" indent="-457200">
              <a:buFont typeface="Arial"/>
              <a:buChar char="•"/>
            </a:pPr>
            <a:r>
              <a:rPr lang="en-GB" sz="2400">
                <a:latin typeface="Arial"/>
                <a:ea typeface="Arial Unicode MS"/>
                <a:cs typeface="Arial Unicode MS"/>
              </a:rPr>
              <a:t>Mental health disorder</a:t>
            </a:r>
          </a:p>
          <a:p>
            <a:pPr marL="457200" indent="-457200">
              <a:buFont typeface="Arial"/>
              <a:buChar char="•"/>
            </a:pPr>
            <a:r>
              <a:rPr lang="en-GB" sz="2400">
                <a:latin typeface="Arial"/>
                <a:ea typeface="Arial Unicode MS"/>
                <a:cs typeface="Arial Unicode MS"/>
              </a:rPr>
              <a:t>Frail Elderly</a:t>
            </a:r>
          </a:p>
          <a:p>
            <a:pPr marL="457200" indent="-457200">
              <a:buFont typeface="Arial"/>
              <a:buChar char="•"/>
            </a:pPr>
            <a:r>
              <a:rPr lang="en-GB" sz="2400">
                <a:latin typeface="Arial"/>
                <a:ea typeface="Arial Unicode MS"/>
                <a:cs typeface="Arial Unicode MS"/>
              </a:rPr>
              <a:t>Acutely illnesses</a:t>
            </a:r>
          </a:p>
          <a:p>
            <a:pPr marL="457200" indent="-457200">
              <a:buFont typeface="Arial"/>
              <a:buChar char="•"/>
            </a:pPr>
            <a:endParaRPr lang="en-GB" sz="2400">
              <a:latin typeface="Arial"/>
              <a:ea typeface="Arial Unicode MS"/>
              <a:cs typeface="Arial Unicode M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DCFAF9-384F-489D-A40E-9F1C911BFF0A}"/>
              </a:ext>
            </a:extLst>
          </p:cNvPr>
          <p:cNvSpPr txBox="1"/>
          <p:nvPr/>
        </p:nvSpPr>
        <p:spPr>
          <a:xfrm rot="-10800000" flipV="1">
            <a:off x="9017761" y="4629092"/>
            <a:ext cx="2330615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,Sans-Serif"/>
              <a:buChar char="•"/>
            </a:pPr>
            <a:endParaRPr lang="en-GB" sz="2800" b="1">
              <a:solidFill>
                <a:srgbClr val="212121"/>
              </a:solidFill>
              <a:cs typeface="Arial"/>
            </a:endParaRPr>
          </a:p>
        </p:txBody>
      </p:sp>
      <p:pic>
        <p:nvPicPr>
          <p:cNvPr id="8" name="Picture 9">
            <a:extLst>
              <a:ext uri="{FF2B5EF4-FFF2-40B4-BE49-F238E27FC236}">
                <a16:creationId xmlns:a16="http://schemas.microsoft.com/office/drawing/2014/main" id="{9EBDEC01-6428-4D5D-8FDA-917036D309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8471" y="4521409"/>
            <a:ext cx="2292015" cy="2339640"/>
          </a:xfrm>
          <a:prstGeom prst="rect">
            <a:avLst/>
          </a:prstGeom>
        </p:spPr>
      </p:pic>
      <p:pic>
        <p:nvPicPr>
          <p:cNvPr id="3" name="Picture 5">
            <a:extLst>
              <a:ext uri="{FF2B5EF4-FFF2-40B4-BE49-F238E27FC236}">
                <a16:creationId xmlns:a16="http://schemas.microsoft.com/office/drawing/2014/main" id="{214096B9-0142-42EC-B904-87BCC964B8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0429" y="1006913"/>
            <a:ext cx="7197142" cy="4114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104469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Diagram&#10;&#10;Description automatically generated">
            <a:extLst>
              <a:ext uri="{FF2B5EF4-FFF2-40B4-BE49-F238E27FC236}">
                <a16:creationId xmlns:a16="http://schemas.microsoft.com/office/drawing/2014/main" id="{DFC7A3DB-2606-4A01-A153-5EFBBD89BC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776" t="8584" b="16522"/>
          <a:stretch/>
        </p:blipFill>
        <p:spPr>
          <a:xfrm>
            <a:off x="-131284" y="14088"/>
            <a:ext cx="12283191" cy="6858973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B5918BA1-4098-4C01-B281-ED83A84667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1569" y="4796428"/>
            <a:ext cx="2186598" cy="924947"/>
          </a:xfrm>
        </p:spPr>
        <p:txBody>
          <a:bodyPr/>
          <a:lstStyle/>
          <a:p>
            <a:br>
              <a:rPr lang="en-GB" sz="1600">
                <a:cs typeface="Arial"/>
              </a:rPr>
            </a:br>
            <a:r>
              <a:rPr lang="en-GB" sz="1600">
                <a:solidFill>
                  <a:srgbClr val="212121"/>
                </a:solidFill>
                <a:cs typeface="Arial"/>
              </a:rPr>
              <a:t>Sell the app to health care facilities</a:t>
            </a:r>
            <a:endParaRPr lang="en-GB" sz="1600">
              <a:solidFill>
                <a:srgbClr val="212121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5F9B1017-BA04-45B6-8B77-A9F317EEA417}"/>
              </a:ext>
            </a:extLst>
          </p:cNvPr>
          <p:cNvSpPr txBox="1">
            <a:spLocks/>
          </p:cNvSpPr>
          <p:nvPr/>
        </p:nvSpPr>
        <p:spPr bwMode="auto">
          <a:xfrm>
            <a:off x="371789" y="2637311"/>
            <a:ext cx="1564000" cy="159671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noAutofit/>
          </a:bodyPr>
          <a:lstStyle>
            <a:lvl1pPr marL="0" marR="0" indent="0" algn="l" defTabSz="64008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5000" b="1" i="0" u="none" strike="noStrike" kern="1500" cap="none" spc="-10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Arial" charset="0"/>
                <a:cs typeface="Arial" charset="0"/>
                <a:sym typeface="Arial" pitchFamily="-65" charset="0"/>
              </a:defRPr>
            </a:lvl1pPr>
            <a:lvl2pPr algn="l" rtl="0" eaLnBrk="1" fontAlgn="base" hangingPunct="1">
              <a:lnSpc>
                <a:spcPts val="336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Georgia" pitchFamily="-111" charset="0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2pPr>
            <a:lvl3pPr algn="l" rtl="0" eaLnBrk="1" fontAlgn="base" hangingPunct="1">
              <a:lnSpc>
                <a:spcPts val="336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Georgia" pitchFamily="-111" charset="0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3pPr>
            <a:lvl4pPr algn="l" rtl="0" eaLnBrk="1" fontAlgn="base" hangingPunct="1">
              <a:lnSpc>
                <a:spcPts val="336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Georgia" pitchFamily="-111" charset="0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4pPr>
            <a:lvl5pPr algn="l" rtl="0" eaLnBrk="1" fontAlgn="base" hangingPunct="1">
              <a:lnSpc>
                <a:spcPts val="336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Georgia" pitchFamily="-111" charset="0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5pPr>
            <a:lvl6pPr marL="288036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F30617"/>
                </a:solidFill>
                <a:latin typeface="Arial" pitchFamily="-110" charset="0"/>
                <a:ea typeface="ヒラギノ角ゴ ProN W6" pitchFamily="-110" charset="-128"/>
                <a:cs typeface="ヒラギノ角ゴ ProN W6" pitchFamily="-110" charset="-128"/>
                <a:sym typeface="Arial" pitchFamily="-110" charset="0"/>
              </a:defRPr>
            </a:lvl6pPr>
            <a:lvl7pPr marL="576072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F30617"/>
                </a:solidFill>
                <a:latin typeface="Arial" pitchFamily="-110" charset="0"/>
                <a:ea typeface="ヒラギノ角ゴ ProN W6" pitchFamily="-110" charset="-128"/>
                <a:cs typeface="ヒラギノ角ゴ ProN W6" pitchFamily="-110" charset="-128"/>
                <a:sym typeface="Arial" pitchFamily="-110" charset="0"/>
              </a:defRPr>
            </a:lvl7pPr>
            <a:lvl8pPr marL="864108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F30617"/>
                </a:solidFill>
                <a:latin typeface="Arial" pitchFamily="-110" charset="0"/>
                <a:ea typeface="ヒラギノ角ゴ ProN W6" pitchFamily="-110" charset="-128"/>
                <a:cs typeface="ヒラギノ角ゴ ProN W6" pitchFamily="-110" charset="-128"/>
                <a:sym typeface="Arial" pitchFamily="-110" charset="0"/>
              </a:defRPr>
            </a:lvl8pPr>
            <a:lvl9pPr marL="1152144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F30617"/>
                </a:solidFill>
                <a:latin typeface="Arial" pitchFamily="-110" charset="0"/>
                <a:ea typeface="ヒラギノ角ゴ ProN W6" pitchFamily="-110" charset="-128"/>
                <a:cs typeface="ヒラギノ角ゴ ProN W6" pitchFamily="-110" charset="-128"/>
                <a:sym typeface="Arial" pitchFamily="-110" charset="0"/>
              </a:defRPr>
            </a:lvl9pPr>
          </a:lstStyle>
          <a:p>
            <a:br>
              <a:rPr lang="en-GB" sz="1600">
                <a:cs typeface="Arial"/>
              </a:rPr>
            </a:br>
            <a:r>
              <a:rPr lang="en-GB" sz="1600">
                <a:solidFill>
                  <a:srgbClr val="212121"/>
                </a:solidFill>
                <a:cs typeface="Arial"/>
              </a:rPr>
              <a:t>Every Client/patient is registered on the online system- client profile-allocate</a:t>
            </a:r>
            <a:r>
              <a:rPr lang="en-GB" sz="1600">
                <a:solidFill>
                  <a:srgbClr val="212121"/>
                </a:solidFill>
                <a:ea typeface="+mj-lt"/>
                <a:cs typeface="+mj-lt"/>
              </a:rPr>
              <a:t> a QR code</a:t>
            </a:r>
            <a:endParaRPr lang="en-GB" sz="1600">
              <a:solidFill>
                <a:srgbClr val="212121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B90CC6B4-4297-4D9F-AC81-8D90BD0279FC}"/>
              </a:ext>
            </a:extLst>
          </p:cNvPr>
          <p:cNvSpPr txBox="1">
            <a:spLocks/>
          </p:cNvSpPr>
          <p:nvPr/>
        </p:nvSpPr>
        <p:spPr bwMode="auto">
          <a:xfrm>
            <a:off x="9502373" y="4917296"/>
            <a:ext cx="1931862" cy="98711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noAutofit/>
          </a:bodyPr>
          <a:lstStyle>
            <a:lvl1pPr marL="0" marR="0" indent="0" algn="l" defTabSz="64008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5000" b="1" i="0" u="none" strike="noStrike" kern="1500" cap="none" spc="-10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Arial" charset="0"/>
                <a:cs typeface="Arial" charset="0"/>
                <a:sym typeface="Arial" pitchFamily="-65" charset="0"/>
              </a:defRPr>
            </a:lvl1pPr>
            <a:lvl2pPr algn="l" rtl="0" eaLnBrk="1" fontAlgn="base" hangingPunct="1">
              <a:lnSpc>
                <a:spcPts val="336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Georgia" pitchFamily="-111" charset="0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2pPr>
            <a:lvl3pPr algn="l" rtl="0" eaLnBrk="1" fontAlgn="base" hangingPunct="1">
              <a:lnSpc>
                <a:spcPts val="336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Georgia" pitchFamily="-111" charset="0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3pPr>
            <a:lvl4pPr algn="l" rtl="0" eaLnBrk="1" fontAlgn="base" hangingPunct="1">
              <a:lnSpc>
                <a:spcPts val="336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Georgia" pitchFamily="-111" charset="0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4pPr>
            <a:lvl5pPr algn="l" rtl="0" eaLnBrk="1" fontAlgn="base" hangingPunct="1">
              <a:lnSpc>
                <a:spcPts val="336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Georgia" pitchFamily="-111" charset="0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5pPr>
            <a:lvl6pPr marL="288036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F30617"/>
                </a:solidFill>
                <a:latin typeface="Arial" pitchFamily="-110" charset="0"/>
                <a:ea typeface="ヒラギノ角ゴ ProN W6" pitchFamily="-110" charset="-128"/>
                <a:cs typeface="ヒラギノ角ゴ ProN W6" pitchFamily="-110" charset="-128"/>
                <a:sym typeface="Arial" pitchFamily="-110" charset="0"/>
              </a:defRPr>
            </a:lvl6pPr>
            <a:lvl7pPr marL="576072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F30617"/>
                </a:solidFill>
                <a:latin typeface="Arial" pitchFamily="-110" charset="0"/>
                <a:ea typeface="ヒラギノ角ゴ ProN W6" pitchFamily="-110" charset="-128"/>
                <a:cs typeface="ヒラギノ角ゴ ProN W6" pitchFamily="-110" charset="-128"/>
                <a:sym typeface="Arial" pitchFamily="-110" charset="0"/>
              </a:defRPr>
            </a:lvl7pPr>
            <a:lvl8pPr marL="864108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F30617"/>
                </a:solidFill>
                <a:latin typeface="Arial" pitchFamily="-110" charset="0"/>
                <a:ea typeface="ヒラギノ角ゴ ProN W6" pitchFamily="-110" charset="-128"/>
                <a:cs typeface="ヒラギノ角ゴ ProN W6" pitchFamily="-110" charset="-128"/>
                <a:sym typeface="Arial" pitchFamily="-110" charset="0"/>
              </a:defRPr>
            </a:lvl8pPr>
            <a:lvl9pPr marL="1152144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F30617"/>
                </a:solidFill>
                <a:latin typeface="Arial" pitchFamily="-110" charset="0"/>
                <a:ea typeface="ヒラギノ角ゴ ProN W6" pitchFamily="-110" charset="-128"/>
                <a:cs typeface="ヒラギノ角ゴ ProN W6" pitchFamily="-110" charset="-128"/>
                <a:sym typeface="Arial" pitchFamily="-110" charset="0"/>
              </a:defRPr>
            </a:lvl9pPr>
          </a:lstStyle>
          <a:p>
            <a:br>
              <a:rPr lang="en-GB" sz="1600">
                <a:cs typeface="Arial"/>
              </a:rPr>
            </a:br>
            <a:r>
              <a:rPr lang="en-GB" sz="1600">
                <a:solidFill>
                  <a:srgbClr val="212121"/>
                </a:solidFill>
                <a:cs typeface="Arial"/>
              </a:rPr>
              <a:t>In the case of events- the QR code allows the receiving end to access the info.</a:t>
            </a:r>
            <a:endParaRPr lang="en-GB" sz="1600">
              <a:solidFill>
                <a:srgbClr val="21212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DDA43AF-0536-4EE5-9374-0BD58C8B7EB5}"/>
              </a:ext>
            </a:extLst>
          </p:cNvPr>
          <p:cNvSpPr txBox="1"/>
          <p:nvPr/>
        </p:nvSpPr>
        <p:spPr>
          <a:xfrm>
            <a:off x="369448" y="143361"/>
            <a:ext cx="6377261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800" b="1">
                <a:latin typeface="Arial"/>
                <a:ea typeface="Arial Unicode MS"/>
                <a:cs typeface="Arial Unicode MS"/>
              </a:rPr>
              <a:t>Designated Transitional Care Nurse</a:t>
            </a:r>
            <a:endParaRPr lang="en-US" sz="2800" b="1"/>
          </a:p>
        </p:txBody>
      </p:sp>
    </p:spTree>
    <p:extLst>
      <p:ext uri="{BB962C8B-B14F-4D97-AF65-F5344CB8AC3E}">
        <p14:creationId xmlns:p14="http://schemas.microsoft.com/office/powerpoint/2010/main" val="3078488822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0799E53-598A-4FB5-A68A-09CE74177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4108" y="1656151"/>
            <a:ext cx="1317961" cy="24860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285E1EF-8DEB-4F21-9ED2-62BC086B63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6086" y="1130263"/>
            <a:ext cx="1317961" cy="24860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1FEC1FC-6429-4A81-A342-71DE65E054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5786" y="1731556"/>
            <a:ext cx="1317962" cy="248602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CC8F364-554D-46BA-A5A8-8AD5A8055F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77840" y="1731557"/>
            <a:ext cx="1317961" cy="248602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03B83B6-2EEB-4FAF-B84C-7179464103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86397" y="2623644"/>
            <a:ext cx="1305339" cy="2462217"/>
          </a:xfrm>
          <a:prstGeom prst="rect">
            <a:avLst/>
          </a:prstGeom>
        </p:spPr>
      </p:pic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41DC4A61-347E-4DDA-B603-CC231A6B1449}"/>
              </a:ext>
            </a:extLst>
          </p:cNvPr>
          <p:cNvSpPr/>
          <p:nvPr/>
        </p:nvSpPr>
        <p:spPr>
          <a:xfrm>
            <a:off x="1329125" y="3975069"/>
            <a:ext cx="1454923" cy="770631"/>
          </a:xfrm>
          <a:prstGeom prst="wedgeRectCallout">
            <a:avLst>
              <a:gd name="adj1" fmla="val -5201"/>
              <a:gd name="adj2" fmla="val -1189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/>
              <a:t>Patient Information is entered into the system</a:t>
            </a:r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9BDE6886-055A-4B26-991A-4C301672C634}"/>
              </a:ext>
            </a:extLst>
          </p:cNvPr>
          <p:cNvSpPr/>
          <p:nvPr/>
        </p:nvSpPr>
        <p:spPr>
          <a:xfrm>
            <a:off x="3686729" y="4554619"/>
            <a:ext cx="1317961" cy="770631"/>
          </a:xfrm>
          <a:prstGeom prst="wedgeRectCallout">
            <a:avLst>
              <a:gd name="adj1" fmla="val -1226"/>
              <a:gd name="adj2" fmla="val -11935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/>
              <a:t>Also, medical information is added </a:t>
            </a:r>
          </a:p>
        </p:txBody>
      </p:sp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5F8E18F1-756C-4C39-9EDB-95589E23696B}"/>
              </a:ext>
            </a:extLst>
          </p:cNvPr>
          <p:cNvSpPr/>
          <p:nvPr/>
        </p:nvSpPr>
        <p:spPr>
          <a:xfrm>
            <a:off x="5935789" y="5572872"/>
            <a:ext cx="1518210" cy="1073426"/>
          </a:xfrm>
          <a:prstGeom prst="wedgeRectCallout">
            <a:avLst>
              <a:gd name="adj1" fmla="val -2502"/>
              <a:gd name="adj2" fmla="val -10601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100" dirty="0"/>
              <a:t>At any point, any nurse can download this app and request information of the patient via an ID</a:t>
            </a:r>
          </a:p>
        </p:txBody>
      </p:sp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875680FF-EAC5-4EAE-8F80-F65AEA9512D9}"/>
              </a:ext>
            </a:extLst>
          </p:cNvPr>
          <p:cNvSpPr/>
          <p:nvPr/>
        </p:nvSpPr>
        <p:spPr>
          <a:xfrm>
            <a:off x="8883473" y="4745700"/>
            <a:ext cx="1624441" cy="983975"/>
          </a:xfrm>
          <a:prstGeom prst="wedgeRectCallout">
            <a:avLst>
              <a:gd name="adj1" fmla="val -19296"/>
              <a:gd name="adj2" fmla="val -8832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100" dirty="0"/>
              <a:t>Any healthcare facility with the proper access can see the medical records of the patient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BF90F4A-0A51-4E19-8DE9-25C7640FE8E8}"/>
              </a:ext>
            </a:extLst>
          </p:cNvPr>
          <p:cNvSpPr txBox="1">
            <a:spLocks/>
          </p:cNvSpPr>
          <p:nvPr/>
        </p:nvSpPr>
        <p:spPr>
          <a:xfrm>
            <a:off x="605367" y="378458"/>
            <a:ext cx="10145760" cy="577081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3000" b="1" baseline="0">
                <a:solidFill>
                  <a:schemeClr val="tx1"/>
                </a:solidFill>
                <a:latin typeface="+mj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1pPr>
            <a:lvl2pPr algn="l" rtl="0" eaLnBrk="1" fontAlgn="base" hangingPunct="1">
              <a:lnSpc>
                <a:spcPts val="336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Georgia" pitchFamily="-111" charset="0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2pPr>
            <a:lvl3pPr algn="l" rtl="0" eaLnBrk="1" fontAlgn="base" hangingPunct="1">
              <a:lnSpc>
                <a:spcPts val="336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Georgia" pitchFamily="-111" charset="0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3pPr>
            <a:lvl4pPr algn="l" rtl="0" eaLnBrk="1" fontAlgn="base" hangingPunct="1">
              <a:lnSpc>
                <a:spcPts val="336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Georgia" pitchFamily="-111" charset="0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4pPr>
            <a:lvl5pPr algn="l" rtl="0" eaLnBrk="1" fontAlgn="base" hangingPunct="1">
              <a:lnSpc>
                <a:spcPts val="336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Georgia" pitchFamily="-111" charset="0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5pPr>
            <a:lvl6pPr marL="288036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F30617"/>
                </a:solidFill>
                <a:latin typeface="Arial" pitchFamily="-110" charset="0"/>
                <a:ea typeface="ヒラギノ角ゴ ProN W6" pitchFamily="-110" charset="-128"/>
                <a:cs typeface="ヒラギノ角ゴ ProN W6" pitchFamily="-110" charset="-128"/>
                <a:sym typeface="Arial" pitchFamily="-110" charset="0"/>
              </a:defRPr>
            </a:lvl6pPr>
            <a:lvl7pPr marL="576072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F30617"/>
                </a:solidFill>
                <a:latin typeface="Arial" pitchFamily="-110" charset="0"/>
                <a:ea typeface="ヒラギノ角ゴ ProN W6" pitchFamily="-110" charset="-128"/>
                <a:cs typeface="ヒラギノ角ゴ ProN W6" pitchFamily="-110" charset="-128"/>
                <a:sym typeface="Arial" pitchFamily="-110" charset="0"/>
              </a:defRPr>
            </a:lvl7pPr>
            <a:lvl8pPr marL="864108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F30617"/>
                </a:solidFill>
                <a:latin typeface="Arial" pitchFamily="-110" charset="0"/>
                <a:ea typeface="ヒラギノ角ゴ ProN W6" pitchFamily="-110" charset="-128"/>
                <a:cs typeface="ヒラギノ角ゴ ProN W6" pitchFamily="-110" charset="-128"/>
                <a:sym typeface="Arial" pitchFamily="-110" charset="0"/>
              </a:defRPr>
            </a:lvl8pPr>
            <a:lvl9pPr marL="1152144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F30617"/>
                </a:solidFill>
                <a:latin typeface="Arial" pitchFamily="-110" charset="0"/>
                <a:ea typeface="ヒラギノ角ゴ ProN W6" pitchFamily="-110" charset="-128"/>
                <a:cs typeface="ヒラギノ角ゴ ProN W6" pitchFamily="-110" charset="-128"/>
                <a:sym typeface="Arial" pitchFamily="-110" charset="0"/>
              </a:defRPr>
            </a:lvl9pPr>
          </a:lstStyle>
          <a:p>
            <a:pPr defTabSz="914400"/>
            <a:r>
              <a:rPr lang="en-GB" kern="0">
                <a:ea typeface="Arial Unicode MS"/>
                <a:cs typeface="Arial Unicode MS"/>
              </a:rPr>
              <a:t>Solution Prototype</a:t>
            </a:r>
            <a:endParaRPr lang="en-GB" kern="0"/>
          </a:p>
        </p:txBody>
      </p:sp>
      <p:pic>
        <p:nvPicPr>
          <p:cNvPr id="11" name="Picture 11" descr="Logo, company name&#10;&#10;Description automatically generated">
            <a:extLst>
              <a:ext uri="{FF2B5EF4-FFF2-40B4-BE49-F238E27FC236}">
                <a16:creationId xmlns:a16="http://schemas.microsoft.com/office/drawing/2014/main" id="{BD1243FE-23DF-4460-A79E-7813C942CD2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46821" y="1185110"/>
            <a:ext cx="1630279" cy="1630279"/>
          </a:xfrm>
          <a:prstGeom prst="rect">
            <a:avLst/>
          </a:prstGeom>
        </p:spPr>
      </p:pic>
      <p:pic>
        <p:nvPicPr>
          <p:cNvPr id="12" name="Picture 13">
            <a:extLst>
              <a:ext uri="{FF2B5EF4-FFF2-40B4-BE49-F238E27FC236}">
                <a16:creationId xmlns:a16="http://schemas.microsoft.com/office/drawing/2014/main" id="{B6ACFB38-759F-4035-A49E-D10CC300AA6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73523" y="2735179"/>
            <a:ext cx="1431216" cy="2239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946696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944D99-4675-48D5-B810-1225443FBC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709" y="-151455"/>
            <a:ext cx="10981267" cy="2063311"/>
          </a:xfrm>
        </p:spPr>
        <p:txBody>
          <a:bodyPr/>
          <a:lstStyle/>
          <a:p>
            <a:r>
              <a:rPr lang="en-GB">
                <a:cs typeface="Arial"/>
              </a:rPr>
              <a:t>Benefits of the Transit Care NurseHub</a:t>
            </a:r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EB6C10-3F6A-4EEE-89BD-EC55A81A7DFB}"/>
              </a:ext>
            </a:extLst>
          </p:cNvPr>
          <p:cNvSpPr txBox="1"/>
          <p:nvPr/>
        </p:nvSpPr>
        <p:spPr>
          <a:xfrm>
            <a:off x="563479" y="2779295"/>
            <a:ext cx="8686199" cy="36625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GB" sz="2800" b="1">
                <a:solidFill>
                  <a:srgbClr val="212121"/>
                </a:solidFill>
                <a:latin typeface="Arial"/>
                <a:ea typeface="Arial Unicode MS"/>
                <a:cs typeface="Arial"/>
              </a:rPr>
              <a:t>Saves</a:t>
            </a:r>
            <a:r>
              <a:rPr lang="en-GB" sz="2800" b="1">
                <a:latin typeface="Arial"/>
                <a:ea typeface="Arial Unicode MS"/>
                <a:cs typeface="Arial"/>
              </a:rPr>
              <a:t> time</a:t>
            </a:r>
            <a:endParaRPr lang="en-US" sz="2800"/>
          </a:p>
          <a:p>
            <a:pPr marL="342900" indent="-342900">
              <a:buFont typeface="Arial"/>
              <a:buChar char="•"/>
            </a:pPr>
            <a:r>
              <a:rPr lang="en-GB" sz="2800" b="1">
                <a:latin typeface="Arial"/>
                <a:ea typeface="Arial Unicode MS"/>
                <a:cs typeface="Arial"/>
              </a:rPr>
              <a:t>Saves money</a:t>
            </a:r>
            <a:endParaRPr lang="en-US" sz="2800"/>
          </a:p>
          <a:p>
            <a:pPr marL="342900" indent="-342900">
              <a:buFont typeface="Arial"/>
              <a:buChar char="•"/>
            </a:pPr>
            <a:r>
              <a:rPr lang="en-GB" sz="2800" b="1">
                <a:latin typeface="Arial"/>
                <a:ea typeface="Arial Unicode MS"/>
                <a:cs typeface="Arial"/>
              </a:rPr>
              <a:t>Standardise care</a:t>
            </a:r>
            <a:endParaRPr lang="en-US" sz="2800"/>
          </a:p>
          <a:p>
            <a:pPr marL="342900" indent="-342900">
              <a:buFont typeface="Arial"/>
              <a:buChar char="•"/>
            </a:pPr>
            <a:r>
              <a:rPr lang="en-GB" sz="2800" b="1">
                <a:latin typeface="Arial"/>
                <a:ea typeface="Arial Unicode MS"/>
                <a:cs typeface="Arial"/>
              </a:rPr>
              <a:t>Promote healthcare outcome</a:t>
            </a:r>
            <a:endParaRPr lang="en-US" sz="2800"/>
          </a:p>
          <a:p>
            <a:pPr marL="342900" indent="-342900">
              <a:buFont typeface="Arial"/>
              <a:buChar char="•"/>
            </a:pPr>
            <a:r>
              <a:rPr lang="en-GB" sz="2800" b="1">
                <a:latin typeface="Arial"/>
                <a:ea typeface="Arial Unicode MS"/>
                <a:cs typeface="Arial"/>
              </a:rPr>
              <a:t>Client can add as their marketing tool</a:t>
            </a:r>
            <a:endParaRPr lang="en-US" sz="2800"/>
          </a:p>
          <a:p>
            <a:pPr marL="342900" indent="-342900">
              <a:buFont typeface="Arial"/>
              <a:buChar char="•"/>
            </a:pPr>
            <a:r>
              <a:rPr lang="en-GB" sz="2800" b="1">
                <a:latin typeface="Arial"/>
                <a:ea typeface="Arial Unicode MS"/>
                <a:cs typeface="Arial"/>
              </a:rPr>
              <a:t>Family/individual satisfaction</a:t>
            </a:r>
            <a:endParaRPr lang="en-US" sz="28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B82E4C-FC71-4D09-BFA6-9EE8FB88DB09}"/>
              </a:ext>
            </a:extLst>
          </p:cNvPr>
          <p:cNvSpPr txBox="1"/>
          <p:nvPr/>
        </p:nvSpPr>
        <p:spPr>
          <a:xfrm>
            <a:off x="352928" y="2368216"/>
            <a:ext cx="6321682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000">
                <a:solidFill>
                  <a:schemeClr val="tx2"/>
                </a:solidFill>
                <a:latin typeface="Arial"/>
                <a:ea typeface="Arial Unicode MS"/>
                <a:cs typeface="Arial Unicode MS"/>
              </a:rPr>
              <a:t>From a patient flow and care quality Perspective</a:t>
            </a:r>
            <a:endParaRPr lang="en-US">
              <a:solidFill>
                <a:schemeClr val="tx2"/>
              </a:solidFill>
            </a:endParaRPr>
          </a:p>
        </p:txBody>
      </p:sp>
      <p:pic>
        <p:nvPicPr>
          <p:cNvPr id="6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D72792C6-E7C0-467B-9B96-5D9F935028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1215" y="1709822"/>
            <a:ext cx="4006515" cy="4083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853741"/>
      </p:ext>
    </p:extLst>
  </p:cSld>
  <p:clrMapOvr>
    <a:masterClrMapping/>
  </p:clrMapOvr>
  <p:transition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  <p:tag name="ARTICULATE_PROJECT_OPEN" val="0"/>
  <p:tag name="ARTICULATE_SLIDE_COUNT" val="6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title, bullets">
  <a:themeElements>
    <a:clrScheme name="NurseHack">
      <a:dk1>
        <a:srgbClr val="212121"/>
      </a:dk1>
      <a:lt1>
        <a:srgbClr val="FFFFFF"/>
      </a:lt1>
      <a:dk2>
        <a:srgbClr val="63666A"/>
      </a:dk2>
      <a:lt2>
        <a:srgbClr val="F4F4F4"/>
      </a:lt2>
      <a:accent1>
        <a:srgbClr val="0420AC"/>
      </a:accent1>
      <a:accent2>
        <a:srgbClr val="0BDCC7"/>
      </a:accent2>
      <a:accent3>
        <a:srgbClr val="FE375D"/>
      </a:accent3>
      <a:accent4>
        <a:srgbClr val="FECB54"/>
      </a:accent4>
      <a:accent5>
        <a:srgbClr val="0097B3"/>
      </a:accent5>
      <a:accent6>
        <a:srgbClr val="E33E91"/>
      </a:accent6>
      <a:hlink>
        <a:srgbClr val="FF8A70"/>
      </a:hlink>
      <a:folHlink>
        <a:srgbClr val="888B8D"/>
      </a:folHlink>
    </a:clrScheme>
    <a:fontScheme name="Title &amp; Bullets">
      <a:majorFont>
        <a:latin typeface="Arial"/>
        <a:ea typeface="ヒラギノ角ゴ ProN W6"/>
        <a:cs typeface="ヒラギノ角ゴ ProN W6"/>
      </a:majorFont>
      <a:minorFont>
        <a:latin typeface="Arial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3200" b="0" i="0" u="none" strike="noStrike" cap="none" normalizeH="0" baseline="0" dirty="0" err="1" smtClean="0">
            <a:ln>
              <a:noFill/>
            </a:ln>
            <a:solidFill>
              <a:schemeClr val="bg1"/>
            </a:solidFill>
            <a:effectLst/>
            <a:latin typeface="Arial" pitchFamily="-110" charset="0"/>
            <a:ea typeface="ヒラギノ角ゴ ProN W3" pitchFamily="-110" charset="-128"/>
            <a:cs typeface="ヒラギノ角ゴ ProN W3" pitchFamily="-110" charset="-128"/>
            <a:sym typeface="Arial" pitchFamily="-110" charset="0"/>
          </a:defRPr>
        </a:defPPr>
      </a:lstStyle>
    </a:spDef>
    <a:lnDef>
      <a:spPr bwMode="auto">
        <a:solidFill>
          <a:srgbClr val="C0C0C0"/>
        </a:solidFill>
        <a:ln w="12700" cap="flat" cmpd="sng" algn="ctr">
          <a:solidFill>
            <a:schemeClr val="tx2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</a:spPr>
      <a:bodyPr wrap="none" lIns="0" tIns="0" rIns="0" bIns="0" rtlCol="0">
        <a:spAutoFit/>
      </a:bodyPr>
      <a:lstStyle>
        <a:defPPr algn="l">
          <a:defRPr sz="2000" dirty="0" err="1" smtClean="0">
            <a:solidFill>
              <a:schemeClr val="tx2"/>
            </a:solidFill>
          </a:defRPr>
        </a:defPPr>
      </a:lstStyle>
    </a:txDef>
  </a:objectDefaults>
  <a:extraClrSchemeLst>
    <a:extraClrScheme>
      <a:clrScheme name="Title &amp; Bullet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JJ Powerpoint Full Screen Version Editable Template_jnjcorporateppttemplatefullscreen190404_updated colors1.potx" id="{49A1F123-1D79-4996-AC46-4A97ED96C357}" vid="{85603846-5EE6-4AB5-9660-DD8D8C006C4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9E26D0399CD4B4D88BC89F0DAD28B4A" ma:contentTypeVersion="11" ma:contentTypeDescription="Create a new document." ma:contentTypeScope="" ma:versionID="3daacd11393e1a40f56c61d2d602c2a7">
  <xsd:schema xmlns:xsd="http://www.w3.org/2001/XMLSchema" xmlns:xs="http://www.w3.org/2001/XMLSchema" xmlns:p="http://schemas.microsoft.com/office/2006/metadata/properties" xmlns:ns2="d612b4a2-3949-4239-9cd6-ac0279e7e4a7" targetNamespace="http://schemas.microsoft.com/office/2006/metadata/properties" ma:root="true" ma:fieldsID="5fe3f5613874baa5fd1c31b637b4dc24" ns2:_="">
    <xsd:import namespace="d612b4a2-3949-4239-9cd6-ac0279e7e4a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612b4a2-3949-4239-9cd6-ac0279e7e4a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6252E87C-D709-4FF0-9A13-28085703BB89}">
  <ds:schemaRefs>
    <ds:schemaRef ds:uri="d612b4a2-3949-4239-9cd6-ac0279e7e4a7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9FE76D1B-7EF8-4927-A7CE-A75F58E6778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8450B4A-2B4F-4F35-A800-4859234D6DF4}">
  <ds:schemaRefs>
    <ds:schemaRef ds:uri="d612b4a2-3949-4239-9cd6-ac0279e7e4a7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Widescreen</PresentationFormat>
  <Slides>11</Slides>
  <Notes>1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title, bullets</vt:lpstr>
      <vt:lpstr>PowerPoint Presentation</vt:lpstr>
      <vt:lpstr>PowerPoint Presentation</vt:lpstr>
      <vt:lpstr>PowerPoint Presentation</vt:lpstr>
      <vt:lpstr>Problem Articulation</vt:lpstr>
      <vt:lpstr>PowerPoint Presentation</vt:lpstr>
      <vt:lpstr>Patient Population- Scope</vt:lpstr>
      <vt:lpstr> Sell the app to health care facilities</vt:lpstr>
      <vt:lpstr>PowerPoint Presentation</vt:lpstr>
      <vt:lpstr>Benefits of the Transit Care NurseHub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joanna K</dc:creator>
  <cp:revision>89</cp:revision>
  <cp:lastPrinted>2019-05-07T17:58:44Z</cp:lastPrinted>
  <dcterms:created xsi:type="dcterms:W3CDTF">2018-06-06T22:07:20Z</dcterms:created>
  <dcterms:modified xsi:type="dcterms:W3CDTF">2021-11-07T17:43:23Z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GUID">
    <vt:lpwstr>E40D5C6E-48BC-455D-AD7F-5E9A3C8688FC</vt:lpwstr>
  </property>
  <property fmtid="{D5CDD505-2E9C-101B-9397-08002B2CF9AE}" pid="3" name="ArticulatePath">
    <vt:lpwstr>JJ Powerpoint Full Screen Version Editable Template_jnjcorporateppttemplatefullscreen190404</vt:lpwstr>
  </property>
  <property fmtid="{D5CDD505-2E9C-101B-9397-08002B2CF9AE}" pid="4" name="ContentTypeId">
    <vt:lpwstr>0x01010069E26D0399CD4B4D88BC89F0DAD28B4A</vt:lpwstr>
  </property>
</Properties>
</file>